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 id="2147483677" r:id="rId6"/>
    <p:sldMasterId id="2147483689" r:id="rId7"/>
    <p:sldMasterId id="2147483701" r:id="rId8"/>
    <p:sldMasterId id="214748371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Garamond"/>
      <p:regular r:id="rId46"/>
      <p:bold r:id="rId47"/>
      <p:italic r:id="rId48"/>
      <p:boldItalic r:id="rId49"/>
    </p:embeddedFont>
    <p:embeddedFont>
      <p:font typeface="Inter"/>
      <p:regular r:id="rId50"/>
      <p:bold r:id="rId51"/>
    </p:embeddedFont>
    <p:embeddedFont>
      <p:font typeface="Lato"/>
      <p:regular r:id="rId52"/>
      <p:bold r:id="rId53"/>
      <p:italic r:id="rId54"/>
      <p:boldItalic r:id="rId55"/>
    </p:embeddedFont>
    <p:embeddedFont>
      <p:font typeface="Montserrat"/>
      <p:regular r:id="rId56"/>
      <p:bold r:id="rId57"/>
      <p:italic r:id="rId58"/>
      <p:boldItalic r:id="rId59"/>
    </p:embeddedFont>
    <p:embeddedFont>
      <p:font typeface="Quattrocento Sans"/>
      <p:regular r:id="rId60"/>
      <p:bold r:id="rId61"/>
      <p:italic r:id="rId62"/>
      <p:boldItalic r:id="rId63"/>
    </p:embeddedFont>
    <p:embeddedFont>
      <p:font typeface="Arial Black"/>
      <p:regular r:id="rId64"/>
    </p:embeddedFont>
    <p:embeddedFont>
      <p:font typeface="Inter Medium"/>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566">
          <p15:clr>
            <a:srgbClr val="9AA0A6"/>
          </p15:clr>
        </p15:guide>
        <p15:guide id="2" pos="194">
          <p15:clr>
            <a:srgbClr val="9AA0A6"/>
          </p15:clr>
        </p15:guide>
        <p15:guide id="3" orient="horz" pos="463">
          <p15:clr>
            <a:srgbClr val="9AA0A6"/>
          </p15:clr>
        </p15:guide>
        <p15:guide id="4" pos="3916">
          <p15:clr>
            <a:srgbClr val="9AA0A6"/>
          </p15:clr>
        </p15:guide>
        <p15:guide id="5" pos="1475">
          <p15:clr>
            <a:srgbClr val="9AA0A6"/>
          </p15:clr>
        </p15:guide>
      </p15:sldGuideLst>
    </p:ext>
    <p:ext uri="http://customooxmlschemas.google.com/">
      <go:slidesCustomData xmlns:go="http://customooxmlschemas.google.com/" r:id="rId67" roundtripDataSignature="AMtx7mjXt3s0r4R+7tmpKOUl9fSpgq9j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66"/>
        <p:guide pos="194"/>
        <p:guide pos="463" orient="horz"/>
        <p:guide pos="3916"/>
        <p:guide pos="14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Garamond-regular.fntdata"/><Relationship Id="rId45" Type="http://schemas.openxmlformats.org/officeDocument/2006/relationships/font" Target="fonts/Roboto-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Garamond-italic.fntdata"/><Relationship Id="rId47" Type="http://schemas.openxmlformats.org/officeDocument/2006/relationships/font" Target="fonts/Garamond-bold.fntdata"/><Relationship Id="rId49" Type="http://schemas.openxmlformats.org/officeDocument/2006/relationships/font" Target="fonts/Garamon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font" Target="fonts/Raleway-bold.fntdata"/><Relationship Id="rId38" Type="http://schemas.openxmlformats.org/officeDocument/2006/relationships/font" Target="fonts/Raleway-regular.fntdata"/><Relationship Id="rId62" Type="http://schemas.openxmlformats.org/officeDocument/2006/relationships/font" Target="fonts/QuattrocentoSans-italic.fntdata"/><Relationship Id="rId61" Type="http://schemas.openxmlformats.org/officeDocument/2006/relationships/font" Target="fonts/QuattrocentoSans-bold.fntdata"/><Relationship Id="rId20" Type="http://schemas.openxmlformats.org/officeDocument/2006/relationships/slide" Target="slides/slide10.xml"/><Relationship Id="rId64" Type="http://schemas.openxmlformats.org/officeDocument/2006/relationships/font" Target="fonts/ArialBlack-regular.fntdata"/><Relationship Id="rId63" Type="http://schemas.openxmlformats.org/officeDocument/2006/relationships/font" Target="fonts/QuattrocentoSans-boldItalic.fntdata"/><Relationship Id="rId22" Type="http://schemas.openxmlformats.org/officeDocument/2006/relationships/slide" Target="slides/slide12.xml"/><Relationship Id="rId66" Type="http://schemas.openxmlformats.org/officeDocument/2006/relationships/font" Target="fonts/InterMedium-bold.fntdata"/><Relationship Id="rId21" Type="http://schemas.openxmlformats.org/officeDocument/2006/relationships/slide" Target="slides/slide11.xml"/><Relationship Id="rId65" Type="http://schemas.openxmlformats.org/officeDocument/2006/relationships/font" Target="fonts/InterMedium-regular.fntdata"/><Relationship Id="rId24" Type="http://schemas.openxmlformats.org/officeDocument/2006/relationships/slide" Target="slides/slide14.xml"/><Relationship Id="rId23" Type="http://schemas.openxmlformats.org/officeDocument/2006/relationships/slide" Target="slides/slide13.xml"/><Relationship Id="rId67" Type="http://customschemas.google.com/relationships/presentationmetadata" Target="metadata"/><Relationship Id="rId60" Type="http://schemas.openxmlformats.org/officeDocument/2006/relationships/font" Target="fonts/QuattrocentoSans-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1.xml"/><Relationship Id="rId55" Type="http://schemas.openxmlformats.org/officeDocument/2006/relationships/font" Target="fonts/Lato-boldItalic.fntdata"/><Relationship Id="rId10" Type="http://schemas.openxmlformats.org/officeDocument/2006/relationships/notesMaster" Target="notesMasters/notesMaster1.xml"/><Relationship Id="rId54" Type="http://schemas.openxmlformats.org/officeDocument/2006/relationships/font" Target="fonts/Lato-italic.fntdata"/><Relationship Id="rId13" Type="http://schemas.openxmlformats.org/officeDocument/2006/relationships/slide" Target="slides/slide3.xml"/><Relationship Id="rId57" Type="http://schemas.openxmlformats.org/officeDocument/2006/relationships/font" Target="fonts/Montserrat-bold.fntdata"/><Relationship Id="rId12" Type="http://schemas.openxmlformats.org/officeDocument/2006/relationships/slide" Target="slides/slide2.xml"/><Relationship Id="rId56" Type="http://schemas.openxmlformats.org/officeDocument/2006/relationships/font" Target="fonts/Montserrat-regular.fntdata"/><Relationship Id="rId15" Type="http://schemas.openxmlformats.org/officeDocument/2006/relationships/slide" Target="slides/slide5.xml"/><Relationship Id="rId59" Type="http://schemas.openxmlformats.org/officeDocument/2006/relationships/font" Target="fonts/Montserrat-boldItalic.fntdata"/><Relationship Id="rId14" Type="http://schemas.openxmlformats.org/officeDocument/2006/relationships/slide" Target="slides/slide4.xml"/><Relationship Id="rId58" Type="http://schemas.openxmlformats.org/officeDocument/2006/relationships/font" Target="fonts/Montserrat-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00"/>
              <a:buNone/>
            </a:pPr>
            <a:r>
              <a:rPr lang="en-US" sz="1000">
                <a:solidFill>
                  <a:schemeClr val="dk1"/>
                </a:solidFill>
                <a:latin typeface="Montserrat"/>
                <a:ea typeface="Montserrat"/>
                <a:cs typeface="Montserrat"/>
                <a:sym typeface="Montserrat"/>
              </a:rPr>
              <a:t>Data Ingestion : </a:t>
            </a:r>
            <a:r>
              <a:rPr lang="en-US" sz="1000">
                <a:solidFill>
                  <a:schemeClr val="dk1"/>
                </a:solidFill>
                <a:latin typeface="Montserrat"/>
                <a:ea typeface="Montserrat"/>
                <a:cs typeface="Montserrat"/>
                <a:sym typeface="Montserrat"/>
              </a:rPr>
              <a:t>Loading the raw data (i.e. our .csv files) into a Jupyter notebook making use of the Pandas library.</a:t>
            </a:r>
            <a:endParaRPr sz="1000">
              <a:solidFill>
                <a:schemeClr val="dk1"/>
              </a:solidFill>
              <a:latin typeface="Montserrat"/>
              <a:ea typeface="Montserrat"/>
              <a:cs typeface="Montserrat"/>
              <a:sym typeface="Montserrat"/>
            </a:endParaRPr>
          </a:p>
          <a:p>
            <a:pPr indent="0" lvl="0" marL="0" rtl="0" algn="l">
              <a:spcBef>
                <a:spcPts val="0"/>
              </a:spcBef>
              <a:spcAft>
                <a:spcPts val="0"/>
              </a:spcAft>
              <a:buSzPts val="1000"/>
              <a:buNone/>
            </a:pPr>
            <a:r>
              <a:rPr lang="en-US" sz="1000">
                <a:solidFill>
                  <a:schemeClr val="dk1"/>
                </a:solidFill>
                <a:latin typeface="Montserrat"/>
                <a:ea typeface="Montserrat"/>
                <a:cs typeface="Montserrat"/>
                <a:sym typeface="Montserrat"/>
              </a:rPr>
              <a:t>Data Quality: A data verification process done with programming code verifying data types of fields, length of characters, formats, and whether the values falls within an acceptable range.</a:t>
            </a:r>
            <a:endParaRPr sz="1000">
              <a:solidFill>
                <a:schemeClr val="dk1"/>
              </a:solidFill>
              <a:latin typeface="Montserrat"/>
              <a:ea typeface="Montserrat"/>
              <a:cs typeface="Montserrat"/>
              <a:sym typeface="Montserrat"/>
            </a:endParaRPr>
          </a:p>
          <a:p>
            <a:pPr indent="0" lvl="0" marL="0" rtl="0" algn="l">
              <a:spcBef>
                <a:spcPts val="0"/>
              </a:spcBef>
              <a:spcAft>
                <a:spcPts val="0"/>
              </a:spcAft>
              <a:buSzPts val="1000"/>
              <a:buNone/>
            </a:pPr>
            <a:r>
              <a:rPr lang="en-US" sz="1000">
                <a:solidFill>
                  <a:schemeClr val="dk1"/>
                </a:solidFill>
                <a:latin typeface="Montserrat"/>
                <a:ea typeface="Montserrat"/>
                <a:cs typeface="Montserrat"/>
                <a:sym typeface="Montserrat"/>
              </a:rPr>
              <a:t>EDA: </a:t>
            </a:r>
            <a:r>
              <a:rPr lang="en-US" sz="1050">
                <a:latin typeface="Montserrat"/>
                <a:ea typeface="Montserrat"/>
                <a:cs typeface="Montserrat"/>
                <a:sym typeface="Montserrat"/>
              </a:rPr>
              <a:t>Analyzing the Data via Histograms, bar charts, pie charts etc. to further understand our data.</a:t>
            </a:r>
            <a:endParaRPr sz="1050">
              <a:latin typeface="Montserrat"/>
              <a:ea typeface="Montserrat"/>
              <a:cs typeface="Montserrat"/>
              <a:sym typeface="Montserrat"/>
            </a:endParaRPr>
          </a:p>
          <a:p>
            <a:pPr indent="0" lvl="0" marL="0" rtl="0" algn="l">
              <a:spcBef>
                <a:spcPts val="0"/>
              </a:spcBef>
              <a:spcAft>
                <a:spcPts val="0"/>
              </a:spcAft>
              <a:buClr>
                <a:schemeClr val="dk1"/>
              </a:buClr>
              <a:buSzPts val="1050"/>
              <a:buFont typeface="Arial"/>
              <a:buNone/>
            </a:pPr>
            <a:r>
              <a:rPr lang="en-US" sz="1050">
                <a:solidFill>
                  <a:schemeClr val="dk1"/>
                </a:solidFill>
                <a:latin typeface="Montserrat"/>
                <a:ea typeface="Montserrat"/>
                <a:cs typeface="Montserrat"/>
                <a:sym typeface="Montserrat"/>
              </a:rPr>
              <a:t>Feature Engineering :Manipulation of our data set to improve machine learning model training,  better performance and greater accuracy. Effective feature engineering is based on sound knowledge of the business problem and the available data sources.</a:t>
            </a:r>
            <a:endParaRPr sz="1050">
              <a:latin typeface="Montserrat"/>
              <a:ea typeface="Montserrat"/>
              <a:cs typeface="Montserrat"/>
              <a:sym typeface="Montserrat"/>
            </a:endParaRPr>
          </a:p>
          <a:p>
            <a:pPr indent="0" lvl="0" marL="0" rtl="0" algn="l">
              <a:spcBef>
                <a:spcPts val="0"/>
              </a:spcBef>
              <a:spcAft>
                <a:spcPts val="0"/>
              </a:spcAft>
              <a:buNone/>
            </a:pPr>
            <a:r>
              <a:rPr lang="en-US" sz="1050">
                <a:latin typeface="Montserrat"/>
                <a:ea typeface="Montserrat"/>
                <a:cs typeface="Montserrat"/>
                <a:sym typeface="Montserrat"/>
              </a:rPr>
              <a:t>.</a:t>
            </a:r>
            <a:endParaRPr sz="1050">
              <a:latin typeface="Montserrat"/>
              <a:ea typeface="Montserrat"/>
              <a:cs typeface="Montserrat"/>
              <a:sym typeface="Montserrat"/>
            </a:endParaRPr>
          </a:p>
          <a:p>
            <a:pPr indent="0" lvl="0" marL="0" rtl="0" algn="l">
              <a:spcBef>
                <a:spcPts val="0"/>
              </a:spcBef>
              <a:spcAft>
                <a:spcPts val="0"/>
              </a:spcAft>
              <a:buSzPts val="1000"/>
              <a:buNone/>
            </a:pPr>
            <a:r>
              <a:rPr lang="en-US" sz="1000">
                <a:solidFill>
                  <a:schemeClr val="dk1"/>
                </a:solidFill>
                <a:latin typeface="Montserrat"/>
                <a:ea typeface="Montserrat"/>
                <a:cs typeface="Montserrat"/>
                <a:sym typeface="Montserrat"/>
              </a:rPr>
              <a:t>Confidence Interval : Predicting future sales per item per store (using LightGBM Model) with uncertainty estimates for the next 28 days, i.e. per day predict the median, 50%, 67%, 95% and 99% confidence intervals.</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001c5bbcd1_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1001c5bbcd1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Sales on rapid increase between 2011 -2013 with a slight decrease in 2014 and later increases in 2015. Sales drop in year 2016 is because we do not have a complete dataset in the year 2016 (i.e. only 4 months available in 2016).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Sales are higher for days when food stamps are accepted compared to days when food stamps are not accepted.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Items within the Foods and  Hobbies categories fall within a price range i.e. </a:t>
            </a:r>
            <a:endParaRPr sz="1400">
              <a:solidFill>
                <a:schemeClr val="dk1"/>
              </a:solidFill>
            </a:endParaRPr>
          </a:p>
          <a:p>
            <a:pPr indent="-285750" lvl="0" marL="285750" rtl="0" algn="l">
              <a:spcBef>
                <a:spcPts val="0"/>
              </a:spcBef>
              <a:spcAft>
                <a:spcPts val="0"/>
              </a:spcAft>
              <a:buClr>
                <a:schemeClr val="dk1"/>
              </a:buClr>
              <a:buSzPts val="1400"/>
              <a:buChar char="•"/>
            </a:pPr>
            <a:r>
              <a:rPr lang="en-US" sz="1400">
                <a:solidFill>
                  <a:schemeClr val="dk1"/>
                </a:solidFill>
                <a:latin typeface="Montserrat"/>
                <a:ea typeface="Montserrat"/>
                <a:cs typeface="Montserrat"/>
                <a:sym typeface="Montserrat"/>
              </a:rPr>
              <a:t>0-20 for Foods and</a:t>
            </a:r>
            <a:endParaRPr sz="1400">
              <a:solidFill>
                <a:schemeClr val="dk1"/>
              </a:solidFill>
            </a:endParaRPr>
          </a:p>
          <a:p>
            <a:pPr indent="-285750" lvl="0" marL="285750" rtl="0" algn="l">
              <a:spcBef>
                <a:spcPts val="0"/>
              </a:spcBef>
              <a:spcAft>
                <a:spcPts val="0"/>
              </a:spcAft>
              <a:buClr>
                <a:schemeClr val="dk1"/>
              </a:buClr>
              <a:buSzPts val="1400"/>
              <a:buChar char="•"/>
            </a:pPr>
            <a:r>
              <a:rPr lang="en-US" sz="1400">
                <a:solidFill>
                  <a:schemeClr val="dk1"/>
                </a:solidFill>
                <a:latin typeface="Montserrat"/>
                <a:ea typeface="Montserrat"/>
                <a:cs typeface="Montserrat"/>
                <a:sym typeface="Montserrat"/>
              </a:rPr>
              <a:t>0-38 for Hobbies </a:t>
            </a:r>
            <a:endParaRPr sz="1400">
              <a:solidFill>
                <a:schemeClr val="dk1"/>
              </a:solidFill>
            </a:endParaRPr>
          </a:p>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Household category however contain some items that fall outside the price range of  majority within that category.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Sales are higher during weekends (Friday, Saturday and Sunday) as compared to non weekends.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Saturday and Sunday recorded the highest sales for all categories.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972" lvl="0" marL="457200" rtl="0" algn="l">
              <a:lnSpc>
                <a:spcPct val="150000"/>
              </a:lnSpc>
              <a:spcBef>
                <a:spcPts val="0"/>
              </a:spcBef>
              <a:spcAft>
                <a:spcPts val="0"/>
              </a:spcAft>
              <a:buClr>
                <a:srgbClr val="172B4D"/>
              </a:buClr>
              <a:buSzPts val="1100"/>
              <a:buFont typeface="Georgia"/>
              <a:buChar char="●"/>
            </a:pPr>
            <a:r>
              <a:rPr lang="en-US" sz="1100">
                <a:solidFill>
                  <a:srgbClr val="172B4D"/>
                </a:solidFill>
                <a:highlight>
                  <a:srgbClr val="F4F5F7"/>
                </a:highlight>
                <a:latin typeface="Montserrat"/>
                <a:ea typeface="Montserrat"/>
                <a:cs typeface="Montserrat"/>
                <a:sym typeface="Montserrat"/>
              </a:rPr>
              <a:t>Quantile regression helps us create a model that is able to predict sales at given quantiles.</a:t>
            </a:r>
            <a:endParaRPr/>
          </a:p>
          <a:p>
            <a:pPr indent="-323972" lvl="0" marL="457200" rtl="0" algn="l">
              <a:lnSpc>
                <a:spcPct val="150000"/>
              </a:lnSpc>
              <a:spcBef>
                <a:spcPts val="0"/>
              </a:spcBef>
              <a:spcAft>
                <a:spcPts val="0"/>
              </a:spcAft>
              <a:buClr>
                <a:srgbClr val="172B4D"/>
              </a:buClr>
              <a:buSzPts val="1100"/>
              <a:buFont typeface="Georgia"/>
              <a:buChar char="●"/>
            </a:pPr>
            <a:r>
              <a:rPr lang="en-US" sz="1100">
                <a:solidFill>
                  <a:srgbClr val="172B4D"/>
                </a:solidFill>
                <a:highlight>
                  <a:srgbClr val="F4F5F7"/>
                </a:highlight>
                <a:latin typeface="Montserrat"/>
                <a:ea typeface="Montserrat"/>
                <a:cs typeface="Montserrat"/>
                <a:sym typeface="Montserrat"/>
              </a:rPr>
              <a:t>Knowing the sales values within these quantiles allow us to analyze their distribution as well as the probability of their accuracy  and eventually the uncertainty of the predictions.</a:t>
            </a:r>
            <a:endParaRPr/>
          </a:p>
          <a:p>
            <a:pPr indent="-323972" lvl="0" marL="457200" rtl="0" algn="l">
              <a:lnSpc>
                <a:spcPct val="150000"/>
              </a:lnSpc>
              <a:spcBef>
                <a:spcPts val="0"/>
              </a:spcBef>
              <a:spcAft>
                <a:spcPts val="0"/>
              </a:spcAft>
              <a:buClr>
                <a:srgbClr val="172B4D"/>
              </a:buClr>
              <a:buSzPts val="1100"/>
              <a:buFont typeface="Georgia"/>
              <a:buChar char="●"/>
            </a:pPr>
            <a:r>
              <a:rPr lang="en-US" sz="1100">
                <a:solidFill>
                  <a:srgbClr val="172B4D"/>
                </a:solidFill>
                <a:highlight>
                  <a:srgbClr val="F4F5F7"/>
                </a:highlight>
                <a:latin typeface="Montserrat"/>
                <a:ea typeface="Montserrat"/>
                <a:cs typeface="Montserrat"/>
                <a:sym typeface="Montserrat"/>
              </a:rPr>
              <a:t>For this chart, due to the resources required to show the visualizations (hardware i.e  Memory and C.P.U. ), we displayed only distribution for the highest and lowest quantiles (i.e. quantiles  0.5 and 0.99) as we know that the other quantiles fall within this range.</a:t>
            </a:r>
            <a:endParaRPr sz="1100">
              <a:solidFill>
                <a:srgbClr val="292929"/>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We noticed, the larger the quantile and the more the data, the larger the sales estimate.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400">
                <a:solidFill>
                  <a:schemeClr val="dk1"/>
                </a:solidFill>
                <a:latin typeface="Montserrat"/>
                <a:ea typeface="Montserrat"/>
                <a:cs typeface="Montserrat"/>
                <a:sym typeface="Montserrat"/>
              </a:rPr>
              <a:t>We noticed the larger the quantile and the more the data, the more accurate the probability.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itle">
  <p:cSld name="TITLE">
    <p:spTree>
      <p:nvGrpSpPr>
        <p:cNvPr id="6" name="Shape 6"/>
        <p:cNvGrpSpPr/>
        <p:nvPr/>
      </p:nvGrpSpPr>
      <p:grpSpPr>
        <a:xfrm>
          <a:off x="0" y="0"/>
          <a:ext cx="0" cy="0"/>
          <a:chOff x="0" y="0"/>
          <a:chExt cx="0" cy="0"/>
        </a:xfrm>
      </p:grpSpPr>
      <p:sp>
        <p:nvSpPr>
          <p:cNvPr id="7" name="Google Shape;7;p2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Light) w/ text box">
  <p:cSld name="Basic header, subtitle, footer (Light) w/ text box">
    <p:spTree>
      <p:nvGrpSpPr>
        <p:cNvPr id="57" name="Shape 57"/>
        <p:cNvGrpSpPr/>
        <p:nvPr/>
      </p:nvGrpSpPr>
      <p:grpSpPr>
        <a:xfrm>
          <a:off x="0" y="0"/>
          <a:ext cx="0" cy="0"/>
          <a:chOff x="0" y="0"/>
          <a:chExt cx="0" cy="0"/>
        </a:xfrm>
      </p:grpSpPr>
      <p:pic>
        <p:nvPicPr>
          <p:cNvPr id="58" name="Google Shape;58;p49"/>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59" name="Google Shape;59;p4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60" name="Google Shape;60;p49"/>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61" name="Google Shape;61;p49"/>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62" name="Google Shape;62;p49"/>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
        <p:nvSpPr>
          <p:cNvPr id="63" name="Google Shape;63;p49"/>
          <p:cNvSpPr txBox="1"/>
          <p:nvPr>
            <p:ph idx="2" type="body"/>
          </p:nvPr>
        </p:nvSpPr>
        <p:spPr>
          <a:xfrm>
            <a:off x="360000" y="1243200"/>
            <a:ext cx="4212000" cy="32217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1pPr>
            <a:lvl2pPr indent="-292100" lvl="1" marL="9144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2pPr>
            <a:lvl3pPr indent="-292100" lvl="2" marL="13716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3pPr>
            <a:lvl4pPr indent="-292100" lvl="3" marL="18288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4pPr>
            <a:lvl5pPr indent="-292100" lvl="4" marL="22860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5pPr>
            <a:lvl6pPr indent="-292100" lvl="5" marL="27432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6pPr>
            <a:lvl7pPr indent="-292100" lvl="6" marL="32004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7pPr>
            <a:lvl8pPr indent="-292100" lvl="7" marL="36576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8pPr>
            <a:lvl9pPr indent="-292100" lvl="8" marL="41148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Light) w/ text box">
  <p:cSld name="Basic header, subtitle, footer Academy (Light) w/ text box">
    <p:spTree>
      <p:nvGrpSpPr>
        <p:cNvPr id="64" name="Shape 64"/>
        <p:cNvGrpSpPr/>
        <p:nvPr/>
      </p:nvGrpSpPr>
      <p:grpSpPr>
        <a:xfrm>
          <a:off x="0" y="0"/>
          <a:ext cx="0" cy="0"/>
          <a:chOff x="0" y="0"/>
          <a:chExt cx="0" cy="0"/>
        </a:xfrm>
      </p:grpSpPr>
      <p:pic>
        <p:nvPicPr>
          <p:cNvPr id="65" name="Google Shape;65;p50"/>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66" name="Google Shape;66;p50"/>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67" name="Google Shape;67;p50"/>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68" name="Google Shape;68;p50"/>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69" name="Google Shape;69;p50"/>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
        <p:nvSpPr>
          <p:cNvPr id="70" name="Google Shape;70;p50"/>
          <p:cNvSpPr txBox="1"/>
          <p:nvPr>
            <p:ph idx="2" type="body"/>
          </p:nvPr>
        </p:nvSpPr>
        <p:spPr>
          <a:xfrm>
            <a:off x="360000" y="1243200"/>
            <a:ext cx="4212000" cy="32217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1pPr>
            <a:lvl2pPr indent="-292100" lvl="1" marL="9144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2pPr>
            <a:lvl3pPr indent="-292100" lvl="2" marL="13716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3pPr>
            <a:lvl4pPr indent="-292100" lvl="3" marL="18288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4pPr>
            <a:lvl5pPr indent="-292100" lvl="4" marL="22860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5pPr>
            <a:lvl6pPr indent="-292100" lvl="5" marL="27432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6pPr>
            <a:lvl7pPr indent="-292100" lvl="6" marL="32004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7pPr>
            <a:lvl8pPr indent="-292100" lvl="7" marL="36576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8pPr>
            <a:lvl9pPr indent="-292100" lvl="8" marL="4114800" marR="0" rtl="0" algn="l">
              <a:lnSpc>
                <a:spcPct val="100000"/>
              </a:lnSpc>
              <a:spcBef>
                <a:spcPts val="0"/>
              </a:spcBef>
              <a:spcAft>
                <a:spcPts val="0"/>
              </a:spcAft>
              <a:buClr>
                <a:schemeClr val="lt1"/>
              </a:buClr>
              <a:buSzPts val="1000"/>
              <a:buFont typeface="Inter"/>
              <a:buChar char="■"/>
              <a:defRPr b="0" i="0" sz="1000" u="none" cap="none" strike="noStrike">
                <a:solidFill>
                  <a:schemeClr val="lt1"/>
                </a:solidFill>
                <a:latin typeface="Inter"/>
                <a:ea typeface="Inter"/>
                <a:cs typeface="Inter"/>
                <a:sym typeface="Inte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Dark) w/ text box">
  <p:cSld name="Basic header, subtitle, footer (Dark) w/ text box">
    <p:bg>
      <p:bgPr>
        <a:solidFill>
          <a:schemeClr val="lt1"/>
        </a:solidFill>
      </p:bgPr>
    </p:bg>
    <p:spTree>
      <p:nvGrpSpPr>
        <p:cNvPr id="71" name="Shape 71"/>
        <p:cNvGrpSpPr/>
        <p:nvPr/>
      </p:nvGrpSpPr>
      <p:grpSpPr>
        <a:xfrm>
          <a:off x="0" y="0"/>
          <a:ext cx="0" cy="0"/>
          <a:chOff x="0" y="0"/>
          <a:chExt cx="0" cy="0"/>
        </a:xfrm>
      </p:grpSpPr>
      <p:pic>
        <p:nvPicPr>
          <p:cNvPr id="72" name="Google Shape;72;p51"/>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73" name="Google Shape;73;p5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74" name="Google Shape;74;p51"/>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75" name="Google Shape;75;p51"/>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76" name="Google Shape;76;p51"/>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
        <p:nvSpPr>
          <p:cNvPr id="77" name="Google Shape;77;p51"/>
          <p:cNvSpPr txBox="1"/>
          <p:nvPr>
            <p:ph idx="2" type="body"/>
          </p:nvPr>
        </p:nvSpPr>
        <p:spPr>
          <a:xfrm>
            <a:off x="360000" y="1243200"/>
            <a:ext cx="4212000" cy="32217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1pPr>
            <a:lvl2pPr indent="-292100" lvl="1" marL="9144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2pPr>
            <a:lvl3pPr indent="-292100" lvl="2" marL="13716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3pPr>
            <a:lvl4pPr indent="-292100" lvl="3" marL="18288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4pPr>
            <a:lvl5pPr indent="-292100" lvl="4" marL="22860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5pPr>
            <a:lvl6pPr indent="-292100" lvl="5" marL="27432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6pPr>
            <a:lvl7pPr indent="-292100" lvl="6" marL="32004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7pPr>
            <a:lvl8pPr indent="-292100" lvl="7" marL="36576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8pPr>
            <a:lvl9pPr indent="-292100" lvl="8" marL="41148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Dark) w/ text box">
  <p:cSld name="Basic header, subtitle, footer Academy (Dark) w/ text box">
    <p:bg>
      <p:bgPr>
        <a:solidFill>
          <a:schemeClr val="lt1"/>
        </a:solidFill>
      </p:bgPr>
    </p:bg>
    <p:spTree>
      <p:nvGrpSpPr>
        <p:cNvPr id="78" name="Shape 78"/>
        <p:cNvGrpSpPr/>
        <p:nvPr/>
      </p:nvGrpSpPr>
      <p:grpSpPr>
        <a:xfrm>
          <a:off x="0" y="0"/>
          <a:ext cx="0" cy="0"/>
          <a:chOff x="0" y="0"/>
          <a:chExt cx="0" cy="0"/>
        </a:xfrm>
      </p:grpSpPr>
      <p:pic>
        <p:nvPicPr>
          <p:cNvPr id="79" name="Google Shape;79;p52"/>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80" name="Google Shape;80;p5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81" name="Google Shape;81;p52"/>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82" name="Google Shape;82;p52"/>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83" name="Google Shape;83;p52"/>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
        <p:nvSpPr>
          <p:cNvPr id="84" name="Google Shape;84;p52"/>
          <p:cNvSpPr txBox="1"/>
          <p:nvPr>
            <p:ph idx="2" type="body"/>
          </p:nvPr>
        </p:nvSpPr>
        <p:spPr>
          <a:xfrm>
            <a:off x="360000" y="1243200"/>
            <a:ext cx="4212000" cy="3221700"/>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1pPr>
            <a:lvl2pPr indent="-292100" lvl="1" marL="9144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2pPr>
            <a:lvl3pPr indent="-292100" lvl="2" marL="13716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3pPr>
            <a:lvl4pPr indent="-292100" lvl="3" marL="18288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4pPr>
            <a:lvl5pPr indent="-292100" lvl="4" marL="22860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5pPr>
            <a:lvl6pPr indent="-292100" lvl="5" marL="27432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6pPr>
            <a:lvl7pPr indent="-292100" lvl="6" marL="32004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7pPr>
            <a:lvl8pPr indent="-292100" lvl="7" marL="36576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8pPr>
            <a:lvl9pPr indent="-292100" lvl="8" marL="4114800" marR="0" rtl="0" algn="l">
              <a:lnSpc>
                <a:spcPct val="100000"/>
              </a:lnSpc>
              <a:spcBef>
                <a:spcPts val="0"/>
              </a:spcBef>
              <a:spcAft>
                <a:spcPts val="0"/>
              </a:spcAft>
              <a:buClr>
                <a:schemeClr val="dk1"/>
              </a:buClr>
              <a:buSzPts val="1000"/>
              <a:buFont typeface="Inter"/>
              <a:buChar char="■"/>
              <a:defRPr b="0" i="0" sz="10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Light)">
  <p:cSld name="Side heading (Light)">
    <p:spTree>
      <p:nvGrpSpPr>
        <p:cNvPr id="85" name="Shape 85"/>
        <p:cNvGrpSpPr/>
        <p:nvPr/>
      </p:nvGrpSpPr>
      <p:grpSpPr>
        <a:xfrm>
          <a:off x="0" y="0"/>
          <a:ext cx="0" cy="0"/>
          <a:chOff x="0" y="0"/>
          <a:chExt cx="0" cy="0"/>
        </a:xfrm>
      </p:grpSpPr>
      <p:pic>
        <p:nvPicPr>
          <p:cNvPr id="86" name="Google Shape;86;p53"/>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87" name="Google Shape;87;p5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88" name="Google Shape;88;p53"/>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89" name="Google Shape;89;p53"/>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90" name="Google Shape;90;p53"/>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Academy (Light)">
  <p:cSld name="Side heading Academy (Light)">
    <p:spTree>
      <p:nvGrpSpPr>
        <p:cNvPr id="91" name="Shape 91"/>
        <p:cNvGrpSpPr/>
        <p:nvPr/>
      </p:nvGrpSpPr>
      <p:grpSpPr>
        <a:xfrm>
          <a:off x="0" y="0"/>
          <a:ext cx="0" cy="0"/>
          <a:chOff x="0" y="0"/>
          <a:chExt cx="0" cy="0"/>
        </a:xfrm>
      </p:grpSpPr>
      <p:pic>
        <p:nvPicPr>
          <p:cNvPr id="92" name="Google Shape;92;p54"/>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93" name="Google Shape;93;p54"/>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94" name="Google Shape;94;p54"/>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95" name="Google Shape;95;p54"/>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96" name="Google Shape;96;p54"/>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itle">
  <p:cSld name="TITLE">
    <p:spTree>
      <p:nvGrpSpPr>
        <p:cNvPr id="98" name="Shape 98"/>
        <p:cNvGrpSpPr/>
        <p:nvPr/>
      </p:nvGrpSpPr>
      <p:grpSpPr>
        <a:xfrm>
          <a:off x="0" y="0"/>
          <a:ext cx="0" cy="0"/>
          <a:chOff x="0" y="0"/>
          <a:chExt cx="0" cy="0"/>
        </a:xfrm>
      </p:grpSpPr>
      <p:sp>
        <p:nvSpPr>
          <p:cNvPr id="99" name="Google Shape;99;p3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39"/>
          <p:cNvGrpSpPr/>
          <p:nvPr/>
        </p:nvGrpSpPr>
        <p:grpSpPr>
          <a:xfrm>
            <a:off x="830392" y="1191256"/>
            <a:ext cx="745763" cy="45826"/>
            <a:chOff x="4580561" y="2589004"/>
            <a:chExt cx="1064464" cy="25200"/>
          </a:xfrm>
        </p:grpSpPr>
        <p:sp>
          <p:nvSpPr>
            <p:cNvPr id="103" name="Google Shape;103;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3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9pPr>
          </a:lstStyle>
          <a:p/>
        </p:txBody>
      </p:sp>
      <p:sp>
        <p:nvSpPr>
          <p:cNvPr id="106" name="Google Shape;106;p3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00000"/>
              </a:lnSpc>
              <a:spcBef>
                <a:spcPts val="0"/>
              </a:spcBef>
              <a:spcAft>
                <a:spcPts val="0"/>
              </a:spcAft>
              <a:buClr>
                <a:srgbClr val="000000"/>
              </a:buClr>
              <a:buSzPts val="1300"/>
              <a:buFont typeface="Arial"/>
              <a:buChar char="●"/>
              <a:defRPr b="0" i="0" sz="14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9pPr>
          </a:lstStyle>
          <a:p/>
        </p:txBody>
      </p:sp>
      <p:sp>
        <p:nvSpPr>
          <p:cNvPr id="107" name="Google Shape;107;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p:cSld name="Cover layout (Dark)">
    <p:bg>
      <p:bgPr>
        <a:solidFill>
          <a:schemeClr val="lt1"/>
        </a:solidFill>
      </p:bgPr>
    </p:bg>
    <p:spTree>
      <p:nvGrpSpPr>
        <p:cNvPr id="108" name="Shape 108"/>
        <p:cNvGrpSpPr/>
        <p:nvPr/>
      </p:nvGrpSpPr>
      <p:grpSpPr>
        <a:xfrm>
          <a:off x="0" y="0"/>
          <a:ext cx="0" cy="0"/>
          <a:chOff x="0" y="0"/>
          <a:chExt cx="0" cy="0"/>
        </a:xfrm>
      </p:grpSpPr>
      <p:pic>
        <p:nvPicPr>
          <p:cNvPr id="109" name="Google Shape;109;p55"/>
          <p:cNvPicPr preferRelativeResize="0"/>
          <p:nvPr/>
        </p:nvPicPr>
        <p:blipFill rotWithShape="1">
          <a:blip r:embed="rId2">
            <a:alphaModFix/>
          </a:blip>
          <a:srcRect b="0" l="0" r="0" t="0"/>
          <a:stretch/>
        </p:blipFill>
        <p:spPr>
          <a:xfrm>
            <a:off x="360000" y="360000"/>
            <a:ext cx="2808000" cy="431173"/>
          </a:xfrm>
          <a:prstGeom prst="rect">
            <a:avLst/>
          </a:prstGeom>
          <a:noFill/>
          <a:ln>
            <a:noFill/>
          </a:ln>
        </p:spPr>
      </p:pic>
      <p:sp>
        <p:nvSpPr>
          <p:cNvPr id="110" name="Google Shape;110;p55"/>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11" name="Google Shape;111;p55"/>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12" name="Google Shape;112;p55"/>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1">
  <p:cSld name="Cover layout (Dark) 1">
    <p:spTree>
      <p:nvGrpSpPr>
        <p:cNvPr id="113" name="Shape 113"/>
        <p:cNvGrpSpPr/>
        <p:nvPr/>
      </p:nvGrpSpPr>
      <p:grpSpPr>
        <a:xfrm>
          <a:off x="0" y="0"/>
          <a:ext cx="0" cy="0"/>
          <a:chOff x="0" y="0"/>
          <a:chExt cx="0" cy="0"/>
        </a:xfrm>
      </p:grpSpPr>
      <p:pic>
        <p:nvPicPr>
          <p:cNvPr id="114" name="Google Shape;114;p56"/>
          <p:cNvPicPr preferRelativeResize="0"/>
          <p:nvPr/>
        </p:nvPicPr>
        <p:blipFill rotWithShape="1">
          <a:blip r:embed="rId2">
            <a:alphaModFix/>
          </a:blip>
          <a:srcRect b="78" l="0" r="0" t="69"/>
          <a:stretch/>
        </p:blipFill>
        <p:spPr>
          <a:xfrm>
            <a:off x="360000" y="360000"/>
            <a:ext cx="2807997" cy="431264"/>
          </a:xfrm>
          <a:prstGeom prst="rect">
            <a:avLst/>
          </a:prstGeom>
          <a:noFill/>
          <a:ln>
            <a:noFill/>
          </a:ln>
        </p:spPr>
      </p:pic>
      <p:sp>
        <p:nvSpPr>
          <p:cNvPr id="115" name="Google Shape;115;p56"/>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116" name="Google Shape;116;p56"/>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17" name="Google Shape;117;p56"/>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pic>
        <p:nvPicPr>
          <p:cNvPr id="118" name="Google Shape;118;p56"/>
          <p:cNvPicPr preferRelativeResize="0"/>
          <p:nvPr/>
        </p:nvPicPr>
        <p:blipFill rotWithShape="1">
          <a:blip r:embed="rId3">
            <a:alphaModFix amt="25000"/>
          </a:blip>
          <a:srcRect b="5017" l="0" r="7044" t="25386"/>
          <a:stretch/>
        </p:blipFill>
        <p:spPr>
          <a:xfrm>
            <a:off x="4542950" y="0"/>
            <a:ext cx="4601049"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 name="Shape 8"/>
        <p:cNvGrpSpPr/>
        <p:nvPr/>
      </p:nvGrpSpPr>
      <p:grpSpPr>
        <a:xfrm>
          <a:off x="0" y="0"/>
          <a:ext cx="0" cy="0"/>
          <a:chOff x="0" y="0"/>
          <a:chExt cx="0" cy="0"/>
        </a:xfrm>
      </p:grpSpPr>
      <p:sp>
        <p:nvSpPr>
          <p:cNvPr id="9" name="Google Shape;9;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34"/>
          <p:cNvGrpSpPr/>
          <p:nvPr/>
        </p:nvGrpSpPr>
        <p:grpSpPr>
          <a:xfrm>
            <a:off x="830392" y="1191256"/>
            <a:ext cx="745763" cy="45826"/>
            <a:chOff x="4580561" y="2589004"/>
            <a:chExt cx="1064464" cy="25200"/>
          </a:xfrm>
        </p:grpSpPr>
        <p:sp>
          <p:nvSpPr>
            <p:cNvPr id="11" name="Google Shape;11;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9pPr>
          </a:lstStyle>
          <a:p/>
        </p:txBody>
      </p:sp>
      <p:sp>
        <p:nvSpPr>
          <p:cNvPr id="14" name="Google Shape;14;p3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00000"/>
              </a:lnSpc>
              <a:spcBef>
                <a:spcPts val="0"/>
              </a:spcBef>
              <a:spcAft>
                <a:spcPts val="0"/>
              </a:spcAft>
              <a:buClr>
                <a:srgbClr val="000000"/>
              </a:buClr>
              <a:buSzPts val="1300"/>
              <a:buFont typeface="Arial"/>
              <a:buChar char="●"/>
              <a:defRPr b="0" i="0" sz="14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400" u="none" cap="none" strike="noStrike">
                <a:solidFill>
                  <a:srgbClr val="000000"/>
                </a:solidFill>
                <a:latin typeface="Arial"/>
                <a:ea typeface="Arial"/>
                <a:cs typeface="Arial"/>
                <a:sym typeface="Arial"/>
              </a:defRPr>
            </a:lvl9pPr>
          </a:lstStyle>
          <a:p/>
        </p:txBody>
      </p:sp>
      <p:sp>
        <p:nvSpPr>
          <p:cNvPr id="15" name="Google Shape;15;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Cover layout Academy (Dark)">
    <p:bg>
      <p:bgPr>
        <a:solidFill>
          <a:schemeClr val="lt1"/>
        </a:solidFill>
      </p:bgPr>
    </p:bg>
    <p:spTree>
      <p:nvGrpSpPr>
        <p:cNvPr id="119" name="Shape 119"/>
        <p:cNvGrpSpPr/>
        <p:nvPr/>
      </p:nvGrpSpPr>
      <p:grpSpPr>
        <a:xfrm>
          <a:off x="0" y="0"/>
          <a:ext cx="0" cy="0"/>
          <a:chOff x="0" y="0"/>
          <a:chExt cx="0" cy="0"/>
        </a:xfrm>
      </p:grpSpPr>
      <p:pic>
        <p:nvPicPr>
          <p:cNvPr id="120" name="Google Shape;120;p57"/>
          <p:cNvPicPr preferRelativeResize="0"/>
          <p:nvPr/>
        </p:nvPicPr>
        <p:blipFill rotWithShape="1">
          <a:blip r:embed="rId2">
            <a:alphaModFix/>
          </a:blip>
          <a:srcRect b="0" l="9" r="8" t="0"/>
          <a:stretch/>
        </p:blipFill>
        <p:spPr>
          <a:xfrm>
            <a:off x="360000" y="360000"/>
            <a:ext cx="2807997" cy="430592"/>
          </a:xfrm>
          <a:prstGeom prst="rect">
            <a:avLst/>
          </a:prstGeom>
          <a:noFill/>
          <a:ln>
            <a:noFill/>
          </a:ln>
        </p:spPr>
      </p:pic>
      <p:sp>
        <p:nvSpPr>
          <p:cNvPr id="121" name="Google Shape;121;p57"/>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122" name="Google Shape;122;p57"/>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
        <p:nvSpPr>
          <p:cNvPr id="123" name="Google Shape;123;p57"/>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1_Cover layout Academy (Dark)">
    <p:spTree>
      <p:nvGrpSpPr>
        <p:cNvPr id="124" name="Shape 124"/>
        <p:cNvGrpSpPr/>
        <p:nvPr/>
      </p:nvGrpSpPr>
      <p:grpSpPr>
        <a:xfrm>
          <a:off x="0" y="0"/>
          <a:ext cx="0" cy="0"/>
          <a:chOff x="0" y="0"/>
          <a:chExt cx="0" cy="0"/>
        </a:xfrm>
      </p:grpSpPr>
      <p:pic>
        <p:nvPicPr>
          <p:cNvPr id="125" name="Google Shape;125;p58"/>
          <p:cNvPicPr preferRelativeResize="0"/>
          <p:nvPr/>
        </p:nvPicPr>
        <p:blipFill rotWithShape="1">
          <a:blip r:embed="rId2">
            <a:alphaModFix amt="25000"/>
          </a:blip>
          <a:srcRect b="5017" l="0" r="7044" t="25386"/>
          <a:stretch/>
        </p:blipFill>
        <p:spPr>
          <a:xfrm>
            <a:off x="4542950" y="0"/>
            <a:ext cx="4601049" cy="5143501"/>
          </a:xfrm>
          <a:prstGeom prst="rect">
            <a:avLst/>
          </a:prstGeom>
          <a:noFill/>
          <a:ln>
            <a:noFill/>
          </a:ln>
        </p:spPr>
      </p:pic>
      <p:pic>
        <p:nvPicPr>
          <p:cNvPr id="126" name="Google Shape;126;p58"/>
          <p:cNvPicPr preferRelativeResize="0"/>
          <p:nvPr/>
        </p:nvPicPr>
        <p:blipFill rotWithShape="1">
          <a:blip r:embed="rId3">
            <a:alphaModFix/>
          </a:blip>
          <a:srcRect b="0" l="39" r="28" t="0"/>
          <a:stretch/>
        </p:blipFill>
        <p:spPr>
          <a:xfrm>
            <a:off x="360000" y="360000"/>
            <a:ext cx="2807997" cy="430832"/>
          </a:xfrm>
          <a:prstGeom prst="rect">
            <a:avLst/>
          </a:prstGeom>
          <a:noFill/>
          <a:ln>
            <a:noFill/>
          </a:ln>
        </p:spPr>
      </p:pic>
      <p:sp>
        <p:nvSpPr>
          <p:cNvPr id="127" name="Google Shape;127;p58"/>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128" name="Google Shape;128;p58"/>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
        <p:nvSpPr>
          <p:cNvPr id="129" name="Google Shape;129;p58"/>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Light)">
  <p:cSld name="Basic header, subtitle, footer (Light)">
    <p:spTree>
      <p:nvGrpSpPr>
        <p:cNvPr id="130" name="Shape 130"/>
        <p:cNvGrpSpPr/>
        <p:nvPr/>
      </p:nvGrpSpPr>
      <p:grpSpPr>
        <a:xfrm>
          <a:off x="0" y="0"/>
          <a:ext cx="0" cy="0"/>
          <a:chOff x="0" y="0"/>
          <a:chExt cx="0" cy="0"/>
        </a:xfrm>
      </p:grpSpPr>
      <p:pic>
        <p:nvPicPr>
          <p:cNvPr id="131" name="Google Shape;131;p59"/>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132" name="Google Shape;132;p59"/>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33" name="Google Shape;133;p59"/>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134" name="Google Shape;134;p59"/>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135" name="Google Shape;135;p59"/>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1pPr>
            <a:lvl2pPr lvl="1"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2pPr>
            <a:lvl3pPr lvl="2"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3pPr>
            <a:lvl4pPr lvl="3"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4pPr>
            <a:lvl5pPr lvl="4"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5pPr>
            <a:lvl6pPr lvl="5"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6pPr>
            <a:lvl7pPr lvl="6"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7pPr>
            <a:lvl8pPr lvl="7"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8pPr>
            <a:lvl9pPr lvl="8"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Light)">
  <p:cSld name="Basic header, subtitle, footer Academy (Light)">
    <p:spTree>
      <p:nvGrpSpPr>
        <p:cNvPr id="136" name="Shape 136"/>
        <p:cNvGrpSpPr/>
        <p:nvPr/>
      </p:nvGrpSpPr>
      <p:grpSpPr>
        <a:xfrm>
          <a:off x="0" y="0"/>
          <a:ext cx="0" cy="0"/>
          <a:chOff x="0" y="0"/>
          <a:chExt cx="0" cy="0"/>
        </a:xfrm>
      </p:grpSpPr>
      <p:pic>
        <p:nvPicPr>
          <p:cNvPr id="137" name="Google Shape;137;p60"/>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138" name="Google Shape;138;p60"/>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39" name="Google Shape;139;p60"/>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140" name="Google Shape;140;p60"/>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141" name="Google Shape;141;p60"/>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1pPr>
            <a:lvl2pPr lvl="1"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2pPr>
            <a:lvl3pPr lvl="2"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3pPr>
            <a:lvl4pPr lvl="3"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4pPr>
            <a:lvl5pPr lvl="4"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5pPr>
            <a:lvl6pPr lvl="5"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6pPr>
            <a:lvl7pPr lvl="6"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7pPr>
            <a:lvl8pPr lvl="7"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8pPr>
            <a:lvl9pPr lvl="8" marR="0" rtl="0" algn="l">
              <a:lnSpc>
                <a:spcPct val="90000"/>
              </a:lnSpc>
              <a:spcBef>
                <a:spcPts val="0"/>
              </a:spcBef>
              <a:spcAft>
                <a:spcPts val="0"/>
              </a:spcAft>
              <a:buClr>
                <a:srgbClr val="000000"/>
              </a:buClr>
              <a:buSzPts val="1400"/>
              <a:buFont typeface="Inter Medium"/>
              <a:buNone/>
              <a:defRPr b="0" i="0" sz="1400" u="none" cap="none" strike="noStrike">
                <a:solidFill>
                  <a:srgbClr val="000000"/>
                </a:solidFill>
                <a:latin typeface="Inter Medium"/>
                <a:ea typeface="Inter Medium"/>
                <a:cs typeface="Inter Medium"/>
                <a:sym typeface="Inter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Dark)">
  <p:cSld name="Basic header, subtitle, footer (Dark)">
    <p:bg>
      <p:bgPr>
        <a:solidFill>
          <a:schemeClr val="lt1"/>
        </a:solidFill>
      </p:bgPr>
    </p:bg>
    <p:spTree>
      <p:nvGrpSpPr>
        <p:cNvPr id="142" name="Shape 142"/>
        <p:cNvGrpSpPr/>
        <p:nvPr/>
      </p:nvGrpSpPr>
      <p:grpSpPr>
        <a:xfrm>
          <a:off x="0" y="0"/>
          <a:ext cx="0" cy="0"/>
          <a:chOff x="0" y="0"/>
          <a:chExt cx="0" cy="0"/>
        </a:xfrm>
      </p:grpSpPr>
      <p:pic>
        <p:nvPicPr>
          <p:cNvPr id="143" name="Google Shape;143;p61"/>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144" name="Google Shape;144;p61"/>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45" name="Google Shape;145;p61"/>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146" name="Google Shape;146;p61"/>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147" name="Google Shape;147;p61"/>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Dark)">
  <p:cSld name="Basic header, subtitle, footer Academy (Dark)">
    <p:bg>
      <p:bgPr>
        <a:solidFill>
          <a:schemeClr val="lt1"/>
        </a:solidFill>
      </p:bgPr>
    </p:bg>
    <p:spTree>
      <p:nvGrpSpPr>
        <p:cNvPr id="148" name="Shape 148"/>
        <p:cNvGrpSpPr/>
        <p:nvPr/>
      </p:nvGrpSpPr>
      <p:grpSpPr>
        <a:xfrm>
          <a:off x="0" y="0"/>
          <a:ext cx="0" cy="0"/>
          <a:chOff x="0" y="0"/>
          <a:chExt cx="0" cy="0"/>
        </a:xfrm>
      </p:grpSpPr>
      <p:pic>
        <p:nvPicPr>
          <p:cNvPr id="149" name="Google Shape;149;p62"/>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150" name="Google Shape;150;p62"/>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51" name="Google Shape;151;p62"/>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152" name="Google Shape;152;p62"/>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153" name="Google Shape;153;p62"/>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Light)">
  <p:cSld name="Side heading (Light)">
    <p:spTree>
      <p:nvGrpSpPr>
        <p:cNvPr id="154" name="Shape 154"/>
        <p:cNvGrpSpPr/>
        <p:nvPr/>
      </p:nvGrpSpPr>
      <p:grpSpPr>
        <a:xfrm>
          <a:off x="0" y="0"/>
          <a:ext cx="0" cy="0"/>
          <a:chOff x="0" y="0"/>
          <a:chExt cx="0" cy="0"/>
        </a:xfrm>
      </p:grpSpPr>
      <p:pic>
        <p:nvPicPr>
          <p:cNvPr id="155" name="Google Shape;155;p63"/>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156" name="Google Shape;156;p63"/>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57" name="Google Shape;157;p63"/>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158" name="Google Shape;158;p63"/>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159" name="Google Shape;159;p63"/>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heading Academy (Light)">
  <p:cSld name="Side heading Academy (Light)">
    <p:spTree>
      <p:nvGrpSpPr>
        <p:cNvPr id="160" name="Shape 160"/>
        <p:cNvGrpSpPr/>
        <p:nvPr/>
      </p:nvGrpSpPr>
      <p:grpSpPr>
        <a:xfrm>
          <a:off x="0" y="0"/>
          <a:ext cx="0" cy="0"/>
          <a:chOff x="0" y="0"/>
          <a:chExt cx="0" cy="0"/>
        </a:xfrm>
      </p:grpSpPr>
      <p:pic>
        <p:nvPicPr>
          <p:cNvPr id="161" name="Google Shape;161;p64"/>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162" name="Google Shape;162;p64"/>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163" name="Google Shape;163;p64"/>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164" name="Google Shape;164;p64"/>
          <p:cNvSpPr txBox="1"/>
          <p:nvPr>
            <p:ph type="title"/>
          </p:nvPr>
        </p:nvSpPr>
        <p:spPr>
          <a:xfrm>
            <a:off x="360000" y="2045550"/>
            <a:ext cx="2808000" cy="6498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165" name="Google Shape;165;p64"/>
          <p:cNvSpPr txBox="1"/>
          <p:nvPr>
            <p:ph idx="1" type="subTitle"/>
          </p:nvPr>
        </p:nvSpPr>
        <p:spPr>
          <a:xfrm>
            <a:off x="360000" y="2695350"/>
            <a:ext cx="2808000" cy="3879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sp>
        <p:nvSpPr>
          <p:cNvPr id="171" name="Google Shape;171;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p33"/>
          <p:cNvGrpSpPr/>
          <p:nvPr/>
        </p:nvGrpSpPr>
        <p:grpSpPr>
          <a:xfrm>
            <a:off x="830392" y="1191256"/>
            <a:ext cx="745763" cy="45826"/>
            <a:chOff x="4580561" y="2589004"/>
            <a:chExt cx="1064464" cy="25200"/>
          </a:xfrm>
        </p:grpSpPr>
        <p:sp>
          <p:nvSpPr>
            <p:cNvPr id="173" name="Google Shape;173;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76" name="Google Shape;176;p3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77" name="Google Shape;177;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78" name="Shape 178"/>
        <p:cNvGrpSpPr/>
        <p:nvPr/>
      </p:nvGrpSpPr>
      <p:grpSpPr>
        <a:xfrm>
          <a:off x="0" y="0"/>
          <a:ext cx="0" cy="0"/>
          <a:chOff x="0" y="0"/>
          <a:chExt cx="0" cy="0"/>
        </a:xfrm>
      </p:grpSpPr>
      <p:sp>
        <p:nvSpPr>
          <p:cNvPr id="179" name="Google Shape;179;p6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 name="Google Shape;180;p65"/>
          <p:cNvGrpSpPr/>
          <p:nvPr/>
        </p:nvGrpSpPr>
        <p:grpSpPr>
          <a:xfrm>
            <a:off x="830392" y="1191256"/>
            <a:ext cx="745763" cy="45826"/>
            <a:chOff x="4580561" y="2589004"/>
            <a:chExt cx="1064464" cy="25200"/>
          </a:xfrm>
        </p:grpSpPr>
        <p:sp>
          <p:nvSpPr>
            <p:cNvPr id="181" name="Google Shape;181;p6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6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84" name="Google Shape;184;p6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5" name="Google Shape;185;p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Dark) 1">
  <p:cSld name="Cover layout (Dark) 1">
    <p:spTree>
      <p:nvGrpSpPr>
        <p:cNvPr id="16" name="Shape 16"/>
        <p:cNvGrpSpPr/>
        <p:nvPr/>
      </p:nvGrpSpPr>
      <p:grpSpPr>
        <a:xfrm>
          <a:off x="0" y="0"/>
          <a:ext cx="0" cy="0"/>
          <a:chOff x="0" y="0"/>
          <a:chExt cx="0" cy="0"/>
        </a:xfrm>
      </p:grpSpPr>
      <p:pic>
        <p:nvPicPr>
          <p:cNvPr id="17" name="Google Shape;17;p42"/>
          <p:cNvPicPr preferRelativeResize="0"/>
          <p:nvPr/>
        </p:nvPicPr>
        <p:blipFill rotWithShape="1">
          <a:blip r:embed="rId2">
            <a:alphaModFix/>
          </a:blip>
          <a:srcRect b="78" l="0" r="0" t="69"/>
          <a:stretch/>
        </p:blipFill>
        <p:spPr>
          <a:xfrm>
            <a:off x="360000" y="360000"/>
            <a:ext cx="2807997" cy="431264"/>
          </a:xfrm>
          <a:prstGeom prst="rect">
            <a:avLst/>
          </a:prstGeom>
          <a:noFill/>
          <a:ln>
            <a:noFill/>
          </a:ln>
        </p:spPr>
      </p:pic>
      <p:sp>
        <p:nvSpPr>
          <p:cNvPr id="18" name="Google Shape;18;p42"/>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19" name="Google Shape;19;p42"/>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20" name="Google Shape;20;p42"/>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pic>
        <p:nvPicPr>
          <p:cNvPr id="21" name="Google Shape;21;p42"/>
          <p:cNvPicPr preferRelativeResize="0"/>
          <p:nvPr/>
        </p:nvPicPr>
        <p:blipFill rotWithShape="1">
          <a:blip r:embed="rId3">
            <a:alphaModFix amt="25000"/>
          </a:blip>
          <a:srcRect b="5017" l="0" r="7044" t="25386"/>
          <a:stretch/>
        </p:blipFill>
        <p:spPr>
          <a:xfrm>
            <a:off x="4542950" y="0"/>
            <a:ext cx="4601049" cy="5143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6" name="Shape 186"/>
        <p:cNvGrpSpPr/>
        <p:nvPr/>
      </p:nvGrpSpPr>
      <p:grpSpPr>
        <a:xfrm>
          <a:off x="0" y="0"/>
          <a:ext cx="0" cy="0"/>
          <a:chOff x="0" y="0"/>
          <a:chExt cx="0" cy="0"/>
        </a:xfrm>
      </p:grpSpPr>
      <p:grpSp>
        <p:nvGrpSpPr>
          <p:cNvPr id="187" name="Google Shape;187;p66"/>
          <p:cNvGrpSpPr/>
          <p:nvPr/>
        </p:nvGrpSpPr>
        <p:grpSpPr>
          <a:xfrm>
            <a:off x="830392" y="1191256"/>
            <a:ext cx="745763" cy="45826"/>
            <a:chOff x="4580561" y="2589004"/>
            <a:chExt cx="1064464" cy="25200"/>
          </a:xfrm>
        </p:grpSpPr>
        <p:sp>
          <p:nvSpPr>
            <p:cNvPr id="188" name="Google Shape;188;p6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 name="Google Shape;190;p6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1" name="Google Shape;191;p6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2" name="Shape 192"/>
        <p:cNvGrpSpPr/>
        <p:nvPr/>
      </p:nvGrpSpPr>
      <p:grpSpPr>
        <a:xfrm>
          <a:off x="0" y="0"/>
          <a:ext cx="0" cy="0"/>
          <a:chOff x="0" y="0"/>
          <a:chExt cx="0" cy="0"/>
        </a:xfrm>
      </p:grpSpPr>
      <p:sp>
        <p:nvSpPr>
          <p:cNvPr id="193" name="Google Shape;193;p6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67"/>
          <p:cNvGrpSpPr/>
          <p:nvPr/>
        </p:nvGrpSpPr>
        <p:grpSpPr>
          <a:xfrm>
            <a:off x="830392" y="1191256"/>
            <a:ext cx="745763" cy="45826"/>
            <a:chOff x="4580561" y="2589004"/>
            <a:chExt cx="1064464" cy="25200"/>
          </a:xfrm>
        </p:grpSpPr>
        <p:sp>
          <p:nvSpPr>
            <p:cNvPr id="195" name="Google Shape;195;p6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6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8" name="Google Shape;198;p6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9" name="Google Shape;199;p6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00" name="Google Shape;200;p6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6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 name="Google Shape;203;p68"/>
          <p:cNvGrpSpPr/>
          <p:nvPr/>
        </p:nvGrpSpPr>
        <p:grpSpPr>
          <a:xfrm>
            <a:off x="830392" y="1191256"/>
            <a:ext cx="745763" cy="45826"/>
            <a:chOff x="4580561" y="2589004"/>
            <a:chExt cx="1064464" cy="25200"/>
          </a:xfrm>
        </p:grpSpPr>
        <p:sp>
          <p:nvSpPr>
            <p:cNvPr id="204" name="Google Shape;204;p6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6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07" name="Google Shape;207;p6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08" name="Shape 208"/>
        <p:cNvGrpSpPr/>
        <p:nvPr/>
      </p:nvGrpSpPr>
      <p:grpSpPr>
        <a:xfrm>
          <a:off x="0" y="0"/>
          <a:ext cx="0" cy="0"/>
          <a:chOff x="0" y="0"/>
          <a:chExt cx="0" cy="0"/>
        </a:xfrm>
      </p:grpSpPr>
      <p:sp>
        <p:nvSpPr>
          <p:cNvPr id="209" name="Google Shape;209;p6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69"/>
          <p:cNvGrpSpPr/>
          <p:nvPr/>
        </p:nvGrpSpPr>
        <p:grpSpPr>
          <a:xfrm>
            <a:off x="830392" y="1191256"/>
            <a:ext cx="745763" cy="45826"/>
            <a:chOff x="4580561" y="2589004"/>
            <a:chExt cx="1064464" cy="25200"/>
          </a:xfrm>
        </p:grpSpPr>
        <p:sp>
          <p:nvSpPr>
            <p:cNvPr id="211" name="Google Shape;211;p6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 name="Google Shape;213;p6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14" name="Google Shape;214;p6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15" name="Google Shape;215;p6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3"/>
        </a:solidFill>
      </p:bgPr>
    </p:bg>
    <p:spTree>
      <p:nvGrpSpPr>
        <p:cNvPr id="216" name="Shape 216"/>
        <p:cNvGrpSpPr/>
        <p:nvPr/>
      </p:nvGrpSpPr>
      <p:grpSpPr>
        <a:xfrm>
          <a:off x="0" y="0"/>
          <a:ext cx="0" cy="0"/>
          <a:chOff x="0" y="0"/>
          <a:chExt cx="0" cy="0"/>
        </a:xfrm>
      </p:grpSpPr>
      <p:grpSp>
        <p:nvGrpSpPr>
          <p:cNvPr id="217" name="Google Shape;217;p70"/>
          <p:cNvGrpSpPr/>
          <p:nvPr/>
        </p:nvGrpSpPr>
        <p:grpSpPr>
          <a:xfrm>
            <a:off x="830392" y="4169130"/>
            <a:ext cx="745763" cy="45826"/>
            <a:chOff x="4580561" y="2589004"/>
            <a:chExt cx="1064464" cy="25200"/>
          </a:xfrm>
        </p:grpSpPr>
        <p:sp>
          <p:nvSpPr>
            <p:cNvPr id="218" name="Google Shape;218;p7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7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1" name="Google Shape;221;p7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22" name="Shape 222"/>
        <p:cNvGrpSpPr/>
        <p:nvPr/>
      </p:nvGrpSpPr>
      <p:grpSpPr>
        <a:xfrm>
          <a:off x="0" y="0"/>
          <a:ext cx="0" cy="0"/>
          <a:chOff x="0" y="0"/>
          <a:chExt cx="0" cy="0"/>
        </a:xfrm>
      </p:grpSpPr>
      <p:sp>
        <p:nvSpPr>
          <p:cNvPr id="223" name="Google Shape;223;p7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 name="Google Shape;224;p71"/>
          <p:cNvGrpSpPr/>
          <p:nvPr/>
        </p:nvGrpSpPr>
        <p:grpSpPr>
          <a:xfrm>
            <a:off x="830392" y="1191256"/>
            <a:ext cx="745763" cy="45826"/>
            <a:chOff x="4580561" y="2589004"/>
            <a:chExt cx="1064464" cy="25200"/>
          </a:xfrm>
        </p:grpSpPr>
        <p:sp>
          <p:nvSpPr>
            <p:cNvPr id="225" name="Google Shape;225;p7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7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28" name="Google Shape;228;p7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29" name="Google Shape;229;p7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30" name="Google Shape;230;p7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31" name="Shape 231"/>
        <p:cNvGrpSpPr/>
        <p:nvPr/>
      </p:nvGrpSpPr>
      <p:grpSpPr>
        <a:xfrm>
          <a:off x="0" y="0"/>
          <a:ext cx="0" cy="0"/>
          <a:chOff x="0" y="0"/>
          <a:chExt cx="0" cy="0"/>
        </a:xfrm>
      </p:grpSpPr>
      <p:sp>
        <p:nvSpPr>
          <p:cNvPr id="232" name="Google Shape;232;p7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33" name="Google Shape;233;p7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dk1"/>
        </a:solidFill>
      </p:bgPr>
    </p:bg>
    <p:spTree>
      <p:nvGrpSpPr>
        <p:cNvPr id="234" name="Shape 234"/>
        <p:cNvGrpSpPr/>
        <p:nvPr/>
      </p:nvGrpSpPr>
      <p:grpSpPr>
        <a:xfrm>
          <a:off x="0" y="0"/>
          <a:ext cx="0" cy="0"/>
          <a:chOff x="0" y="0"/>
          <a:chExt cx="0" cy="0"/>
        </a:xfrm>
      </p:grpSpPr>
      <p:grpSp>
        <p:nvGrpSpPr>
          <p:cNvPr id="235" name="Google Shape;235;p73"/>
          <p:cNvGrpSpPr/>
          <p:nvPr/>
        </p:nvGrpSpPr>
        <p:grpSpPr>
          <a:xfrm>
            <a:off x="830392" y="4169130"/>
            <a:ext cx="745763" cy="45826"/>
            <a:chOff x="4580561" y="2589004"/>
            <a:chExt cx="1064464" cy="25200"/>
          </a:xfrm>
        </p:grpSpPr>
        <p:sp>
          <p:nvSpPr>
            <p:cNvPr id="236" name="Google Shape;236;p7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73"/>
          <p:cNvSpPr txBox="1"/>
          <p:nvPr>
            <p:ph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p:txBody>
      </p:sp>
      <p:sp>
        <p:nvSpPr>
          <p:cNvPr id="239" name="Google Shape;239;p7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240" name="Google Shape;240;p7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
        <p:nvSpPr>
          <p:cNvPr id="242" name="Google Shape;242;p7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 name="Google Shape;249;p36"/>
          <p:cNvGrpSpPr/>
          <p:nvPr/>
        </p:nvGrpSpPr>
        <p:grpSpPr>
          <a:xfrm>
            <a:off x="830392" y="1191256"/>
            <a:ext cx="745763" cy="45826"/>
            <a:chOff x="4580561" y="2589004"/>
            <a:chExt cx="1064464" cy="25200"/>
          </a:xfrm>
        </p:grpSpPr>
        <p:sp>
          <p:nvSpPr>
            <p:cNvPr id="250" name="Google Shape;250;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53" name="Google Shape;253;p3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4" name="Google Shape;254;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Cover layout Academy (Dark)">
    <p:bg>
      <p:bgPr>
        <a:solidFill>
          <a:schemeClr val="lt1"/>
        </a:solidFill>
      </p:bgPr>
    </p:bg>
    <p:spTree>
      <p:nvGrpSpPr>
        <p:cNvPr id="22" name="Shape 22"/>
        <p:cNvGrpSpPr/>
        <p:nvPr/>
      </p:nvGrpSpPr>
      <p:grpSpPr>
        <a:xfrm>
          <a:off x="0" y="0"/>
          <a:ext cx="0" cy="0"/>
          <a:chOff x="0" y="0"/>
          <a:chExt cx="0" cy="0"/>
        </a:xfrm>
      </p:grpSpPr>
      <p:pic>
        <p:nvPicPr>
          <p:cNvPr id="23" name="Google Shape;23;p43"/>
          <p:cNvPicPr preferRelativeResize="0"/>
          <p:nvPr/>
        </p:nvPicPr>
        <p:blipFill rotWithShape="1">
          <a:blip r:embed="rId2">
            <a:alphaModFix/>
          </a:blip>
          <a:srcRect b="0" l="9" r="8" t="0"/>
          <a:stretch/>
        </p:blipFill>
        <p:spPr>
          <a:xfrm>
            <a:off x="360000" y="360000"/>
            <a:ext cx="2807997" cy="430592"/>
          </a:xfrm>
          <a:prstGeom prst="rect">
            <a:avLst/>
          </a:prstGeom>
          <a:noFill/>
          <a:ln>
            <a:noFill/>
          </a:ln>
        </p:spPr>
      </p:pic>
      <p:sp>
        <p:nvSpPr>
          <p:cNvPr id="24" name="Google Shape;24;p43"/>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200"/>
              <a:buFont typeface="Inter"/>
              <a:buNone/>
              <a:defRPr b="1" i="0" sz="3200" u="none" cap="none" strike="noStrike">
                <a:solidFill>
                  <a:schemeClr val="dk1"/>
                </a:solidFill>
                <a:latin typeface="Inter"/>
                <a:ea typeface="Inter"/>
                <a:cs typeface="Inter"/>
                <a:sym typeface="Inter"/>
              </a:defRPr>
            </a:lvl9pPr>
          </a:lstStyle>
          <a:p/>
        </p:txBody>
      </p:sp>
      <p:sp>
        <p:nvSpPr>
          <p:cNvPr id="25" name="Google Shape;25;p43"/>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
        <p:nvSpPr>
          <p:cNvPr id="26" name="Google Shape;26;p43"/>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1pPr>
            <a:lvl2pPr lvl="1"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2pPr>
            <a:lvl3pPr lvl="2"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3pPr>
            <a:lvl4pPr lvl="3"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4pPr>
            <a:lvl5pPr lvl="4"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5pPr>
            <a:lvl6pPr lvl="5"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6pPr>
            <a:lvl7pPr lvl="6"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7pPr>
            <a:lvl8pPr lvl="7"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8pPr>
            <a:lvl9pPr lvl="8" marR="0" rtl="0" algn="l">
              <a:lnSpc>
                <a:spcPct val="100000"/>
              </a:lnSpc>
              <a:spcBef>
                <a:spcPts val="0"/>
              </a:spcBef>
              <a:spcAft>
                <a:spcPts val="0"/>
              </a:spcAft>
              <a:buClr>
                <a:srgbClr val="BABEC7"/>
              </a:buClr>
              <a:buSzPts val="1400"/>
              <a:buFont typeface="Inter Medium"/>
              <a:buNone/>
              <a:defRPr b="0" i="0" sz="1400" u="none" cap="none" strike="noStrike">
                <a:solidFill>
                  <a:srgbClr val="BABEC7"/>
                </a:solidFill>
                <a:latin typeface="Inter Medium"/>
                <a:ea typeface="Inter Medium"/>
                <a:cs typeface="Inter Medium"/>
                <a:sym typeface="Inter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55" name="Shape 255"/>
        <p:cNvGrpSpPr/>
        <p:nvPr/>
      </p:nvGrpSpPr>
      <p:grpSpPr>
        <a:xfrm>
          <a:off x="0" y="0"/>
          <a:ext cx="0" cy="0"/>
          <a:chOff x="0" y="0"/>
          <a:chExt cx="0" cy="0"/>
        </a:xfrm>
      </p:grpSpPr>
      <p:sp>
        <p:nvSpPr>
          <p:cNvPr id="256" name="Google Shape;256;p8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 name="Google Shape;257;p85"/>
          <p:cNvGrpSpPr/>
          <p:nvPr/>
        </p:nvGrpSpPr>
        <p:grpSpPr>
          <a:xfrm>
            <a:off x="830392" y="1191256"/>
            <a:ext cx="745763" cy="45826"/>
            <a:chOff x="4580561" y="2589004"/>
            <a:chExt cx="1064464" cy="25200"/>
          </a:xfrm>
        </p:grpSpPr>
        <p:sp>
          <p:nvSpPr>
            <p:cNvPr id="258" name="Google Shape;258;p8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8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1" name="Google Shape;261;p8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62" name="Google Shape;262;p8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3" name="Shape 263"/>
        <p:cNvGrpSpPr/>
        <p:nvPr/>
      </p:nvGrpSpPr>
      <p:grpSpPr>
        <a:xfrm>
          <a:off x="0" y="0"/>
          <a:ext cx="0" cy="0"/>
          <a:chOff x="0" y="0"/>
          <a:chExt cx="0" cy="0"/>
        </a:xfrm>
      </p:grpSpPr>
      <p:grpSp>
        <p:nvGrpSpPr>
          <p:cNvPr id="264" name="Google Shape;264;p86"/>
          <p:cNvGrpSpPr/>
          <p:nvPr/>
        </p:nvGrpSpPr>
        <p:grpSpPr>
          <a:xfrm>
            <a:off x="830392" y="1191256"/>
            <a:ext cx="745763" cy="45826"/>
            <a:chOff x="4580561" y="2589004"/>
            <a:chExt cx="1064464" cy="25200"/>
          </a:xfrm>
        </p:grpSpPr>
        <p:sp>
          <p:nvSpPr>
            <p:cNvPr id="265" name="Google Shape;265;p8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p8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68" name="Google Shape;268;p8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9" name="Shape 269"/>
        <p:cNvGrpSpPr/>
        <p:nvPr/>
      </p:nvGrpSpPr>
      <p:grpSpPr>
        <a:xfrm>
          <a:off x="0" y="0"/>
          <a:ext cx="0" cy="0"/>
          <a:chOff x="0" y="0"/>
          <a:chExt cx="0" cy="0"/>
        </a:xfrm>
      </p:grpSpPr>
      <p:sp>
        <p:nvSpPr>
          <p:cNvPr id="270" name="Google Shape;270;p8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87"/>
          <p:cNvGrpSpPr/>
          <p:nvPr/>
        </p:nvGrpSpPr>
        <p:grpSpPr>
          <a:xfrm>
            <a:off x="830392" y="1191256"/>
            <a:ext cx="745763" cy="45826"/>
            <a:chOff x="4580561" y="2589004"/>
            <a:chExt cx="1064464" cy="25200"/>
          </a:xfrm>
        </p:grpSpPr>
        <p:sp>
          <p:nvSpPr>
            <p:cNvPr id="272" name="Google Shape;272;p8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8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75" name="Google Shape;275;p8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6" name="Google Shape;276;p8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7" name="Google Shape;277;p8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8" name="Shape 278"/>
        <p:cNvGrpSpPr/>
        <p:nvPr/>
      </p:nvGrpSpPr>
      <p:grpSpPr>
        <a:xfrm>
          <a:off x="0" y="0"/>
          <a:ext cx="0" cy="0"/>
          <a:chOff x="0" y="0"/>
          <a:chExt cx="0" cy="0"/>
        </a:xfrm>
      </p:grpSpPr>
      <p:sp>
        <p:nvSpPr>
          <p:cNvPr id="279" name="Google Shape;279;p8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88"/>
          <p:cNvGrpSpPr/>
          <p:nvPr/>
        </p:nvGrpSpPr>
        <p:grpSpPr>
          <a:xfrm>
            <a:off x="830392" y="1191256"/>
            <a:ext cx="745763" cy="45826"/>
            <a:chOff x="4580561" y="2589004"/>
            <a:chExt cx="1064464" cy="25200"/>
          </a:xfrm>
        </p:grpSpPr>
        <p:sp>
          <p:nvSpPr>
            <p:cNvPr id="281" name="Google Shape;281;p8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8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84" name="Google Shape;284;p8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85" name="Shape 285"/>
        <p:cNvGrpSpPr/>
        <p:nvPr/>
      </p:nvGrpSpPr>
      <p:grpSpPr>
        <a:xfrm>
          <a:off x="0" y="0"/>
          <a:ext cx="0" cy="0"/>
          <a:chOff x="0" y="0"/>
          <a:chExt cx="0" cy="0"/>
        </a:xfrm>
      </p:grpSpPr>
      <p:sp>
        <p:nvSpPr>
          <p:cNvPr id="286" name="Google Shape;286;p8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7" name="Google Shape;287;p89"/>
          <p:cNvGrpSpPr/>
          <p:nvPr/>
        </p:nvGrpSpPr>
        <p:grpSpPr>
          <a:xfrm>
            <a:off x="830392" y="1191256"/>
            <a:ext cx="745763" cy="45826"/>
            <a:chOff x="4580561" y="2589004"/>
            <a:chExt cx="1064464" cy="25200"/>
          </a:xfrm>
        </p:grpSpPr>
        <p:sp>
          <p:nvSpPr>
            <p:cNvPr id="288" name="Google Shape;288;p8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8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91" name="Google Shape;291;p8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92" name="Google Shape;292;p8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3"/>
        </a:solidFill>
      </p:bgPr>
    </p:bg>
    <p:spTree>
      <p:nvGrpSpPr>
        <p:cNvPr id="293" name="Shape 293"/>
        <p:cNvGrpSpPr/>
        <p:nvPr/>
      </p:nvGrpSpPr>
      <p:grpSpPr>
        <a:xfrm>
          <a:off x="0" y="0"/>
          <a:ext cx="0" cy="0"/>
          <a:chOff x="0" y="0"/>
          <a:chExt cx="0" cy="0"/>
        </a:xfrm>
      </p:grpSpPr>
      <p:grpSp>
        <p:nvGrpSpPr>
          <p:cNvPr id="294" name="Google Shape;294;p90"/>
          <p:cNvGrpSpPr/>
          <p:nvPr/>
        </p:nvGrpSpPr>
        <p:grpSpPr>
          <a:xfrm>
            <a:off x="830392" y="4169130"/>
            <a:ext cx="745763" cy="45826"/>
            <a:chOff x="4580561" y="2589004"/>
            <a:chExt cx="1064464" cy="25200"/>
          </a:xfrm>
        </p:grpSpPr>
        <p:sp>
          <p:nvSpPr>
            <p:cNvPr id="295" name="Google Shape;295;p9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9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98" name="Google Shape;298;p9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99" name="Shape 299"/>
        <p:cNvGrpSpPr/>
        <p:nvPr/>
      </p:nvGrpSpPr>
      <p:grpSpPr>
        <a:xfrm>
          <a:off x="0" y="0"/>
          <a:ext cx="0" cy="0"/>
          <a:chOff x="0" y="0"/>
          <a:chExt cx="0" cy="0"/>
        </a:xfrm>
      </p:grpSpPr>
      <p:sp>
        <p:nvSpPr>
          <p:cNvPr id="300" name="Google Shape;300;p9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 name="Google Shape;301;p91"/>
          <p:cNvGrpSpPr/>
          <p:nvPr/>
        </p:nvGrpSpPr>
        <p:grpSpPr>
          <a:xfrm>
            <a:off x="830392" y="1191256"/>
            <a:ext cx="745763" cy="45826"/>
            <a:chOff x="4580561" y="2589004"/>
            <a:chExt cx="1064464" cy="25200"/>
          </a:xfrm>
        </p:grpSpPr>
        <p:sp>
          <p:nvSpPr>
            <p:cNvPr id="302" name="Google Shape;302;p9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p9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05" name="Google Shape;305;p9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06" name="Google Shape;306;p9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7" name="Google Shape;307;p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08" name="Shape 308"/>
        <p:cNvGrpSpPr/>
        <p:nvPr/>
      </p:nvGrpSpPr>
      <p:grpSpPr>
        <a:xfrm>
          <a:off x="0" y="0"/>
          <a:ext cx="0" cy="0"/>
          <a:chOff x="0" y="0"/>
          <a:chExt cx="0" cy="0"/>
        </a:xfrm>
      </p:grpSpPr>
      <p:sp>
        <p:nvSpPr>
          <p:cNvPr id="309" name="Google Shape;309;p9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10" name="Google Shape;310;p9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dk1"/>
        </a:solidFill>
      </p:bgPr>
    </p:bg>
    <p:spTree>
      <p:nvGrpSpPr>
        <p:cNvPr id="311" name="Shape 311"/>
        <p:cNvGrpSpPr/>
        <p:nvPr/>
      </p:nvGrpSpPr>
      <p:grpSpPr>
        <a:xfrm>
          <a:off x="0" y="0"/>
          <a:ext cx="0" cy="0"/>
          <a:chOff x="0" y="0"/>
          <a:chExt cx="0" cy="0"/>
        </a:xfrm>
      </p:grpSpPr>
      <p:grpSp>
        <p:nvGrpSpPr>
          <p:cNvPr id="312" name="Google Shape;312;p93"/>
          <p:cNvGrpSpPr/>
          <p:nvPr/>
        </p:nvGrpSpPr>
        <p:grpSpPr>
          <a:xfrm>
            <a:off x="830392" y="4169130"/>
            <a:ext cx="745763" cy="45826"/>
            <a:chOff x="4580561" y="2589004"/>
            <a:chExt cx="1064464" cy="25200"/>
          </a:xfrm>
        </p:grpSpPr>
        <p:sp>
          <p:nvSpPr>
            <p:cNvPr id="313" name="Google Shape;313;p9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93"/>
          <p:cNvSpPr txBox="1"/>
          <p:nvPr>
            <p:ph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p:txBody>
      </p:sp>
      <p:sp>
        <p:nvSpPr>
          <p:cNvPr id="316" name="Google Shape;316;p9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317" name="Google Shape;317;p9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9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ayout Academy (Dark)">
  <p:cSld name="1_Cover layout Academy (Dark)">
    <p:spTree>
      <p:nvGrpSpPr>
        <p:cNvPr id="27" name="Shape 27"/>
        <p:cNvGrpSpPr/>
        <p:nvPr/>
      </p:nvGrpSpPr>
      <p:grpSpPr>
        <a:xfrm>
          <a:off x="0" y="0"/>
          <a:ext cx="0" cy="0"/>
          <a:chOff x="0" y="0"/>
          <a:chExt cx="0" cy="0"/>
        </a:xfrm>
      </p:grpSpPr>
      <p:pic>
        <p:nvPicPr>
          <p:cNvPr id="28" name="Google Shape;28;p44"/>
          <p:cNvPicPr preferRelativeResize="0"/>
          <p:nvPr/>
        </p:nvPicPr>
        <p:blipFill rotWithShape="1">
          <a:blip r:embed="rId2">
            <a:alphaModFix amt="25000"/>
          </a:blip>
          <a:srcRect b="5017" l="0" r="7044" t="25386"/>
          <a:stretch/>
        </p:blipFill>
        <p:spPr>
          <a:xfrm>
            <a:off x="4542950" y="0"/>
            <a:ext cx="4601049" cy="5143501"/>
          </a:xfrm>
          <a:prstGeom prst="rect">
            <a:avLst/>
          </a:prstGeom>
          <a:noFill/>
          <a:ln>
            <a:noFill/>
          </a:ln>
        </p:spPr>
      </p:pic>
      <p:pic>
        <p:nvPicPr>
          <p:cNvPr id="29" name="Google Shape;29;p44"/>
          <p:cNvPicPr preferRelativeResize="0"/>
          <p:nvPr/>
        </p:nvPicPr>
        <p:blipFill rotWithShape="1">
          <a:blip r:embed="rId3">
            <a:alphaModFix/>
          </a:blip>
          <a:srcRect b="0" l="39" r="28" t="0"/>
          <a:stretch/>
        </p:blipFill>
        <p:spPr>
          <a:xfrm>
            <a:off x="360000" y="360000"/>
            <a:ext cx="2807997" cy="430832"/>
          </a:xfrm>
          <a:prstGeom prst="rect">
            <a:avLst/>
          </a:prstGeom>
          <a:noFill/>
          <a:ln>
            <a:noFill/>
          </a:ln>
        </p:spPr>
      </p:pic>
      <p:sp>
        <p:nvSpPr>
          <p:cNvPr id="30" name="Google Shape;30;p44"/>
          <p:cNvSpPr txBox="1"/>
          <p:nvPr>
            <p:ph type="title"/>
          </p:nvPr>
        </p:nvSpPr>
        <p:spPr>
          <a:xfrm>
            <a:off x="360000" y="3363450"/>
            <a:ext cx="8424000" cy="528900"/>
          </a:xfrm>
          <a:prstGeom prst="rect">
            <a:avLst/>
          </a:prstGeom>
          <a:noFill/>
          <a:ln>
            <a:noFill/>
          </a:ln>
        </p:spPr>
        <p:txBody>
          <a:bodyPr anchorCtr="0" anchor="t" bIns="36000" lIns="0" spcFirstLastPara="1" rIns="0" wrap="square" tIns="0">
            <a:noAutofit/>
          </a:bodyPr>
          <a:lstStyle>
            <a:lvl1pPr lvl="0"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2pPr>
            <a:lvl3pPr lvl="2"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3pPr>
            <a:lvl4pPr lvl="3"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4pPr>
            <a:lvl5pPr lvl="4"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5pPr>
            <a:lvl6pPr lvl="5"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6pPr>
            <a:lvl7pPr lvl="6"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7pPr>
            <a:lvl8pPr lvl="7"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8pPr>
            <a:lvl9pPr lvl="8" marR="0" rtl="0" algn="l">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9pPr>
          </a:lstStyle>
          <a:p/>
        </p:txBody>
      </p:sp>
      <p:sp>
        <p:nvSpPr>
          <p:cNvPr id="31" name="Google Shape;31;p44"/>
          <p:cNvSpPr txBox="1"/>
          <p:nvPr>
            <p:ph idx="1" type="subTitle"/>
          </p:nvPr>
        </p:nvSpPr>
        <p:spPr>
          <a:xfrm>
            <a:off x="360000" y="4568100"/>
            <a:ext cx="8424000" cy="215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10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
        <p:nvSpPr>
          <p:cNvPr id="32" name="Google Shape;32;p44"/>
          <p:cNvSpPr txBox="1"/>
          <p:nvPr>
            <p:ph idx="2" type="title"/>
          </p:nvPr>
        </p:nvSpPr>
        <p:spPr>
          <a:xfrm>
            <a:off x="360000" y="3892350"/>
            <a:ext cx="8424000" cy="369300"/>
          </a:xfrm>
          <a:prstGeom prst="rect">
            <a:avLst/>
          </a:prstGeom>
          <a:noFill/>
          <a:ln>
            <a:noFill/>
          </a:ln>
        </p:spPr>
        <p:txBody>
          <a:bodyPr anchorCtr="0" anchor="t" bIns="36000" lIns="18000" spcFirstLastPara="1" rIns="0" wrap="square" tIns="0">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3200"/>
              <a:buFont typeface="Inter"/>
              <a:buNone/>
              <a:defRPr b="1" i="0" sz="3200" u="none" cap="none" strike="noStrike">
                <a:solidFill>
                  <a:schemeClr val="accent2"/>
                </a:solidFill>
                <a:latin typeface="Inter"/>
                <a:ea typeface="Inter"/>
                <a:cs typeface="Inter"/>
                <a:sym typeface="Inte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4" name="Shape 324"/>
        <p:cNvGrpSpPr/>
        <p:nvPr/>
      </p:nvGrpSpPr>
      <p:grpSpPr>
        <a:xfrm>
          <a:off x="0" y="0"/>
          <a:ext cx="0" cy="0"/>
          <a:chOff x="0" y="0"/>
          <a:chExt cx="0" cy="0"/>
        </a:xfrm>
      </p:grpSpPr>
      <p:sp>
        <p:nvSpPr>
          <p:cNvPr id="325" name="Google Shape;325;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6" name="Google Shape;326;p38"/>
          <p:cNvGrpSpPr/>
          <p:nvPr/>
        </p:nvGrpSpPr>
        <p:grpSpPr>
          <a:xfrm>
            <a:off x="830392" y="1191256"/>
            <a:ext cx="745763" cy="45826"/>
            <a:chOff x="4580561" y="2589004"/>
            <a:chExt cx="1064464" cy="25200"/>
          </a:xfrm>
        </p:grpSpPr>
        <p:sp>
          <p:nvSpPr>
            <p:cNvPr id="327" name="Google Shape;327;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 name="Google Shape;329;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30" name="Google Shape;330;p3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1" name="Google Shape;331;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332" name="Shape 332"/>
        <p:cNvGrpSpPr/>
        <p:nvPr/>
      </p:nvGrpSpPr>
      <p:grpSpPr>
        <a:xfrm>
          <a:off x="0" y="0"/>
          <a:ext cx="0" cy="0"/>
          <a:chOff x="0" y="0"/>
          <a:chExt cx="0" cy="0"/>
        </a:xfrm>
      </p:grpSpPr>
      <p:sp>
        <p:nvSpPr>
          <p:cNvPr id="333" name="Google Shape;333;p7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4" name="Google Shape;334;p75"/>
          <p:cNvGrpSpPr/>
          <p:nvPr/>
        </p:nvGrpSpPr>
        <p:grpSpPr>
          <a:xfrm>
            <a:off x="830392" y="1191256"/>
            <a:ext cx="745763" cy="45826"/>
            <a:chOff x="4580561" y="2589004"/>
            <a:chExt cx="1064464" cy="25200"/>
          </a:xfrm>
        </p:grpSpPr>
        <p:sp>
          <p:nvSpPr>
            <p:cNvPr id="335" name="Google Shape;335;p7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p7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38" name="Google Shape;338;p7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39" name="Google Shape;339;p7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0" name="Shape 340"/>
        <p:cNvGrpSpPr/>
        <p:nvPr/>
      </p:nvGrpSpPr>
      <p:grpSpPr>
        <a:xfrm>
          <a:off x="0" y="0"/>
          <a:ext cx="0" cy="0"/>
          <a:chOff x="0" y="0"/>
          <a:chExt cx="0" cy="0"/>
        </a:xfrm>
      </p:grpSpPr>
      <p:grpSp>
        <p:nvGrpSpPr>
          <p:cNvPr id="341" name="Google Shape;341;p76"/>
          <p:cNvGrpSpPr/>
          <p:nvPr/>
        </p:nvGrpSpPr>
        <p:grpSpPr>
          <a:xfrm>
            <a:off x="830392" y="1191256"/>
            <a:ext cx="745763" cy="45826"/>
            <a:chOff x="4580561" y="2589004"/>
            <a:chExt cx="1064464" cy="25200"/>
          </a:xfrm>
        </p:grpSpPr>
        <p:sp>
          <p:nvSpPr>
            <p:cNvPr id="342" name="Google Shape;342;p7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7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45" name="Google Shape;345;p7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6" name="Shape 346"/>
        <p:cNvGrpSpPr/>
        <p:nvPr/>
      </p:nvGrpSpPr>
      <p:grpSpPr>
        <a:xfrm>
          <a:off x="0" y="0"/>
          <a:ext cx="0" cy="0"/>
          <a:chOff x="0" y="0"/>
          <a:chExt cx="0" cy="0"/>
        </a:xfrm>
      </p:grpSpPr>
      <p:sp>
        <p:nvSpPr>
          <p:cNvPr id="347" name="Google Shape;347;p7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 name="Google Shape;348;p77"/>
          <p:cNvGrpSpPr/>
          <p:nvPr/>
        </p:nvGrpSpPr>
        <p:grpSpPr>
          <a:xfrm>
            <a:off x="830392" y="1191256"/>
            <a:ext cx="745763" cy="45826"/>
            <a:chOff x="4580561" y="2589004"/>
            <a:chExt cx="1064464" cy="25200"/>
          </a:xfrm>
        </p:grpSpPr>
        <p:sp>
          <p:nvSpPr>
            <p:cNvPr id="349" name="Google Shape;349;p7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7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p7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52" name="Google Shape;352;p7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53" name="Google Shape;353;p7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54" name="Google Shape;354;p7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5" name="Shape 355"/>
        <p:cNvGrpSpPr/>
        <p:nvPr/>
      </p:nvGrpSpPr>
      <p:grpSpPr>
        <a:xfrm>
          <a:off x="0" y="0"/>
          <a:ext cx="0" cy="0"/>
          <a:chOff x="0" y="0"/>
          <a:chExt cx="0" cy="0"/>
        </a:xfrm>
      </p:grpSpPr>
      <p:sp>
        <p:nvSpPr>
          <p:cNvPr id="356" name="Google Shape;356;p7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78"/>
          <p:cNvGrpSpPr/>
          <p:nvPr/>
        </p:nvGrpSpPr>
        <p:grpSpPr>
          <a:xfrm>
            <a:off x="830392" y="1191256"/>
            <a:ext cx="745763" cy="45826"/>
            <a:chOff x="4580561" y="2589004"/>
            <a:chExt cx="1064464" cy="25200"/>
          </a:xfrm>
        </p:grpSpPr>
        <p:sp>
          <p:nvSpPr>
            <p:cNvPr id="358" name="Google Shape;358;p7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7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7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61" name="Google Shape;361;p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2" name="Shape 362"/>
        <p:cNvGrpSpPr/>
        <p:nvPr/>
      </p:nvGrpSpPr>
      <p:grpSpPr>
        <a:xfrm>
          <a:off x="0" y="0"/>
          <a:ext cx="0" cy="0"/>
          <a:chOff x="0" y="0"/>
          <a:chExt cx="0" cy="0"/>
        </a:xfrm>
      </p:grpSpPr>
      <p:sp>
        <p:nvSpPr>
          <p:cNvPr id="363" name="Google Shape;363;p7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79"/>
          <p:cNvGrpSpPr/>
          <p:nvPr/>
        </p:nvGrpSpPr>
        <p:grpSpPr>
          <a:xfrm>
            <a:off x="830392" y="1191256"/>
            <a:ext cx="745763" cy="45826"/>
            <a:chOff x="4580561" y="2589004"/>
            <a:chExt cx="1064464" cy="25200"/>
          </a:xfrm>
        </p:grpSpPr>
        <p:sp>
          <p:nvSpPr>
            <p:cNvPr id="365" name="Google Shape;365;p7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7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7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68" name="Google Shape;368;p7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69" name="Google Shape;369;p7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accent3"/>
        </a:solidFill>
      </p:bgPr>
    </p:bg>
    <p:spTree>
      <p:nvGrpSpPr>
        <p:cNvPr id="370" name="Shape 370"/>
        <p:cNvGrpSpPr/>
        <p:nvPr/>
      </p:nvGrpSpPr>
      <p:grpSpPr>
        <a:xfrm>
          <a:off x="0" y="0"/>
          <a:ext cx="0" cy="0"/>
          <a:chOff x="0" y="0"/>
          <a:chExt cx="0" cy="0"/>
        </a:xfrm>
      </p:grpSpPr>
      <p:grpSp>
        <p:nvGrpSpPr>
          <p:cNvPr id="371" name="Google Shape;371;p80"/>
          <p:cNvGrpSpPr/>
          <p:nvPr/>
        </p:nvGrpSpPr>
        <p:grpSpPr>
          <a:xfrm>
            <a:off x="830392" y="4169130"/>
            <a:ext cx="745763" cy="45826"/>
            <a:chOff x="4580561" y="2589004"/>
            <a:chExt cx="1064464" cy="25200"/>
          </a:xfrm>
        </p:grpSpPr>
        <p:sp>
          <p:nvSpPr>
            <p:cNvPr id="372" name="Google Shape;372;p8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8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8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75" name="Google Shape;375;p8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6" name="Shape 376"/>
        <p:cNvGrpSpPr/>
        <p:nvPr/>
      </p:nvGrpSpPr>
      <p:grpSpPr>
        <a:xfrm>
          <a:off x="0" y="0"/>
          <a:ext cx="0" cy="0"/>
          <a:chOff x="0" y="0"/>
          <a:chExt cx="0" cy="0"/>
        </a:xfrm>
      </p:grpSpPr>
      <p:sp>
        <p:nvSpPr>
          <p:cNvPr id="377" name="Google Shape;377;p8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81"/>
          <p:cNvGrpSpPr/>
          <p:nvPr/>
        </p:nvGrpSpPr>
        <p:grpSpPr>
          <a:xfrm>
            <a:off x="830392" y="1191256"/>
            <a:ext cx="745763" cy="45826"/>
            <a:chOff x="4580561" y="2589004"/>
            <a:chExt cx="1064464" cy="25200"/>
          </a:xfrm>
        </p:grpSpPr>
        <p:sp>
          <p:nvSpPr>
            <p:cNvPr id="379" name="Google Shape;379;p8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8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8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82" name="Google Shape;382;p8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83" name="Google Shape;383;p8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4" name="Google Shape;384;p8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85" name="Shape 385"/>
        <p:cNvGrpSpPr/>
        <p:nvPr/>
      </p:nvGrpSpPr>
      <p:grpSpPr>
        <a:xfrm>
          <a:off x="0" y="0"/>
          <a:ext cx="0" cy="0"/>
          <a:chOff x="0" y="0"/>
          <a:chExt cx="0" cy="0"/>
        </a:xfrm>
      </p:grpSpPr>
      <p:sp>
        <p:nvSpPr>
          <p:cNvPr id="386" name="Google Shape;386;p8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7" name="Google Shape;387;p8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dk1"/>
        </a:solidFill>
      </p:bgPr>
    </p:bg>
    <p:spTree>
      <p:nvGrpSpPr>
        <p:cNvPr id="388" name="Shape 388"/>
        <p:cNvGrpSpPr/>
        <p:nvPr/>
      </p:nvGrpSpPr>
      <p:grpSpPr>
        <a:xfrm>
          <a:off x="0" y="0"/>
          <a:ext cx="0" cy="0"/>
          <a:chOff x="0" y="0"/>
          <a:chExt cx="0" cy="0"/>
        </a:xfrm>
      </p:grpSpPr>
      <p:grpSp>
        <p:nvGrpSpPr>
          <p:cNvPr id="389" name="Google Shape;389;p83"/>
          <p:cNvGrpSpPr/>
          <p:nvPr/>
        </p:nvGrpSpPr>
        <p:grpSpPr>
          <a:xfrm>
            <a:off x="830392" y="4169130"/>
            <a:ext cx="745763" cy="45826"/>
            <a:chOff x="4580561" y="2589004"/>
            <a:chExt cx="1064464" cy="25200"/>
          </a:xfrm>
        </p:grpSpPr>
        <p:sp>
          <p:nvSpPr>
            <p:cNvPr id="390" name="Google Shape;390;p8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8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83"/>
          <p:cNvSpPr txBox="1"/>
          <p:nvPr>
            <p:ph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p:txBody>
      </p:sp>
      <p:sp>
        <p:nvSpPr>
          <p:cNvPr id="393" name="Google Shape;393;p8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394" name="Google Shape;394;p8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Light)">
  <p:cSld name="Basic header, subtitle, footer (Light)">
    <p:spTree>
      <p:nvGrpSpPr>
        <p:cNvPr id="33" name="Shape 33"/>
        <p:cNvGrpSpPr/>
        <p:nvPr/>
      </p:nvGrpSpPr>
      <p:grpSpPr>
        <a:xfrm>
          <a:off x="0" y="0"/>
          <a:ext cx="0" cy="0"/>
          <a:chOff x="0" y="0"/>
          <a:chExt cx="0" cy="0"/>
        </a:xfrm>
      </p:grpSpPr>
      <p:pic>
        <p:nvPicPr>
          <p:cNvPr id="34" name="Google Shape;34;p45"/>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35" name="Google Shape;35;p45"/>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36" name="Google Shape;36;p45"/>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37" name="Google Shape;37;p45"/>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38" name="Google Shape;38;p45"/>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5" name="Shape 395"/>
        <p:cNvGrpSpPr/>
        <p:nvPr/>
      </p:nvGrpSpPr>
      <p:grpSpPr>
        <a:xfrm>
          <a:off x="0" y="0"/>
          <a:ext cx="0" cy="0"/>
          <a:chOff x="0" y="0"/>
          <a:chExt cx="0" cy="0"/>
        </a:xfrm>
      </p:grpSpPr>
      <p:sp>
        <p:nvSpPr>
          <p:cNvPr id="396" name="Google Shape;396;p8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98" name="Shape 398"/>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DSA" type="title">
  <p:cSld name="TITLE">
    <p:spTree>
      <p:nvGrpSpPr>
        <p:cNvPr id="399" name="Shape 399"/>
        <p:cNvGrpSpPr/>
        <p:nvPr/>
      </p:nvGrpSpPr>
      <p:grpSpPr>
        <a:xfrm>
          <a:off x="0" y="0"/>
          <a:ext cx="0" cy="0"/>
          <a:chOff x="0" y="0"/>
          <a:chExt cx="0" cy="0"/>
        </a:xfrm>
      </p:grpSpPr>
      <p:pic>
        <p:nvPicPr>
          <p:cNvPr id="400" name="Google Shape;400;p95"/>
          <p:cNvPicPr preferRelativeResize="0"/>
          <p:nvPr/>
        </p:nvPicPr>
        <p:blipFill rotWithShape="1">
          <a:blip r:embed="rId2">
            <a:alphaModFix/>
          </a:blip>
          <a:srcRect b="0" l="0" r="0" t="0"/>
          <a:stretch/>
        </p:blipFill>
        <p:spPr>
          <a:xfrm>
            <a:off x="-91437" y="-171450"/>
            <a:ext cx="9326878" cy="5486400"/>
          </a:xfrm>
          <a:prstGeom prst="rect">
            <a:avLst/>
          </a:prstGeom>
          <a:noFill/>
          <a:ln>
            <a:noFill/>
          </a:ln>
        </p:spPr>
      </p:pic>
      <p:pic>
        <p:nvPicPr>
          <p:cNvPr id="401" name="Google Shape;401;p95"/>
          <p:cNvPicPr preferRelativeResize="0"/>
          <p:nvPr/>
        </p:nvPicPr>
        <p:blipFill rotWithShape="1">
          <a:blip r:embed="rId3">
            <a:alphaModFix/>
          </a:blip>
          <a:srcRect b="0" l="0" r="0" t="0"/>
          <a:stretch/>
        </p:blipFill>
        <p:spPr>
          <a:xfrm>
            <a:off x="1430400" y="1488813"/>
            <a:ext cx="6283203" cy="9326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XPLORE AI">
  <p:cSld name="Title slide - EXPLORE AI">
    <p:spTree>
      <p:nvGrpSpPr>
        <p:cNvPr id="402" name="Shape 402"/>
        <p:cNvGrpSpPr/>
        <p:nvPr/>
      </p:nvGrpSpPr>
      <p:grpSpPr>
        <a:xfrm>
          <a:off x="0" y="0"/>
          <a:ext cx="0" cy="0"/>
          <a:chOff x="0" y="0"/>
          <a:chExt cx="0" cy="0"/>
        </a:xfrm>
      </p:grpSpPr>
      <p:pic>
        <p:nvPicPr>
          <p:cNvPr id="403" name="Google Shape;403;p96"/>
          <p:cNvPicPr preferRelativeResize="0"/>
          <p:nvPr/>
        </p:nvPicPr>
        <p:blipFill rotWithShape="1">
          <a:blip r:embed="rId2">
            <a:alphaModFix/>
          </a:blip>
          <a:srcRect b="0" l="0" r="0" t="0"/>
          <a:stretch/>
        </p:blipFill>
        <p:spPr>
          <a:xfrm>
            <a:off x="-91437" y="-171450"/>
            <a:ext cx="9326878" cy="5486400"/>
          </a:xfrm>
          <a:prstGeom prst="rect">
            <a:avLst/>
          </a:prstGeom>
          <a:noFill/>
          <a:ln>
            <a:noFill/>
          </a:ln>
        </p:spPr>
      </p:pic>
      <p:pic>
        <p:nvPicPr>
          <p:cNvPr id="404" name="Google Shape;404;p96"/>
          <p:cNvPicPr preferRelativeResize="0"/>
          <p:nvPr/>
        </p:nvPicPr>
        <p:blipFill rotWithShape="1">
          <a:blip r:embed="rId3">
            <a:alphaModFix/>
          </a:blip>
          <a:srcRect b="0" l="0" r="0" t="0"/>
          <a:stretch/>
        </p:blipFill>
        <p:spPr>
          <a:xfrm>
            <a:off x="2259485" y="1488825"/>
            <a:ext cx="4625029" cy="9326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EXPLORE AI 1">
  <p:cSld name="Title slide - EXPLORE AI 1">
    <p:spTree>
      <p:nvGrpSpPr>
        <p:cNvPr id="405" name="Shape 405"/>
        <p:cNvGrpSpPr/>
        <p:nvPr/>
      </p:nvGrpSpPr>
      <p:grpSpPr>
        <a:xfrm>
          <a:off x="0" y="0"/>
          <a:ext cx="0" cy="0"/>
          <a:chOff x="0" y="0"/>
          <a:chExt cx="0" cy="0"/>
        </a:xfrm>
      </p:grpSpPr>
      <p:pic>
        <p:nvPicPr>
          <p:cNvPr id="406" name="Google Shape;406;p97"/>
          <p:cNvPicPr preferRelativeResize="0"/>
          <p:nvPr/>
        </p:nvPicPr>
        <p:blipFill rotWithShape="1">
          <a:blip r:embed="rId2">
            <a:alphaModFix/>
          </a:blip>
          <a:srcRect b="0" l="0" r="0" t="0"/>
          <a:stretch/>
        </p:blipFill>
        <p:spPr>
          <a:xfrm>
            <a:off x="-91437" y="-171450"/>
            <a:ext cx="9326878" cy="5486400"/>
          </a:xfrm>
          <a:prstGeom prst="rect">
            <a:avLst/>
          </a:prstGeom>
          <a:noFill/>
          <a:ln>
            <a:noFill/>
          </a:ln>
        </p:spPr>
      </p:pic>
      <p:pic>
        <p:nvPicPr>
          <p:cNvPr id="407" name="Google Shape;407;p97"/>
          <p:cNvPicPr preferRelativeResize="0"/>
          <p:nvPr/>
        </p:nvPicPr>
        <p:blipFill rotWithShape="1">
          <a:blip r:embed="rId3">
            <a:alphaModFix/>
          </a:blip>
          <a:srcRect b="0" l="0" r="0" t="0"/>
          <a:stretch/>
        </p:blipFill>
        <p:spPr>
          <a:xfrm>
            <a:off x="2468725" y="1614195"/>
            <a:ext cx="4206577" cy="68193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line">
  <p:cSld name="Keyline">
    <p:spTree>
      <p:nvGrpSpPr>
        <p:cNvPr id="408" name="Shape 408"/>
        <p:cNvGrpSpPr/>
        <p:nvPr/>
      </p:nvGrpSpPr>
      <p:grpSpPr>
        <a:xfrm>
          <a:off x="0" y="0"/>
          <a:ext cx="0" cy="0"/>
          <a:chOff x="0" y="0"/>
          <a:chExt cx="0" cy="0"/>
        </a:xfrm>
      </p:grpSpPr>
      <p:sp>
        <p:nvSpPr>
          <p:cNvPr id="409" name="Google Shape;409;p98"/>
          <p:cNvSpPr txBox="1"/>
          <p:nvPr>
            <p:ph type="title"/>
          </p:nvPr>
        </p:nvSpPr>
        <p:spPr>
          <a:xfrm>
            <a:off x="225588" y="118978"/>
            <a:ext cx="8674500" cy="6153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accent3"/>
              </a:buClr>
              <a:buSzPts val="1600"/>
              <a:buFont typeface="Montserrat"/>
              <a:buNone/>
              <a:defRPr b="1" i="0" sz="16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98"/>
          <p:cNvSpPr txBox="1"/>
          <p:nvPr>
            <p:ph idx="1" type="body"/>
          </p:nvPr>
        </p:nvSpPr>
        <p:spPr>
          <a:xfrm>
            <a:off x="225588" y="738862"/>
            <a:ext cx="8669100" cy="357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30000"/>
              </a:lnSpc>
              <a:spcBef>
                <a:spcPts val="2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1pPr>
            <a:lvl2pPr indent="-285750" lvl="1" marL="914400" marR="0" rtl="0" algn="l">
              <a:lnSpc>
                <a:spcPct val="130000"/>
              </a:lnSpc>
              <a:spcBef>
                <a:spcPts val="20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2pPr>
            <a:lvl3pPr indent="-285750" lvl="2" marL="1371600" marR="0" rtl="0" algn="l">
              <a:lnSpc>
                <a:spcPct val="130000"/>
              </a:lnSpc>
              <a:spcBef>
                <a:spcPts val="20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3pPr>
            <a:lvl4pPr indent="-285750" lvl="3" marL="1828800" marR="0" rtl="0" algn="l">
              <a:lnSpc>
                <a:spcPct val="130000"/>
              </a:lnSpc>
              <a:spcBef>
                <a:spcPts val="20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4pPr>
            <a:lvl5pPr indent="-285750" lvl="4" marL="2286000" marR="0" rtl="0" algn="l">
              <a:lnSpc>
                <a:spcPct val="100000"/>
              </a:lnSpc>
              <a:spcBef>
                <a:spcPts val="20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411" name="Google Shape;411;p98"/>
          <p:cNvSpPr txBox="1"/>
          <p:nvPr>
            <p:ph idx="12" type="sldNum"/>
          </p:nvPr>
        </p:nvSpPr>
        <p:spPr>
          <a:xfrm>
            <a:off x="225587" y="4744403"/>
            <a:ext cx="351000" cy="2700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
        <p:nvSpPr>
          <p:cNvPr id="412" name="Google Shape;412;p98"/>
          <p:cNvSpPr txBox="1"/>
          <p:nvPr>
            <p:ph idx="2" type="body"/>
          </p:nvPr>
        </p:nvSpPr>
        <p:spPr>
          <a:xfrm>
            <a:off x="646673" y="4742217"/>
            <a:ext cx="5049000" cy="270000"/>
          </a:xfrm>
          <a:prstGeom prst="rect">
            <a:avLst/>
          </a:prstGeom>
          <a:noFill/>
          <a:ln>
            <a:noFill/>
          </a:ln>
        </p:spPr>
        <p:txBody>
          <a:bodyPr anchorCtr="0" anchor="ctr" bIns="68575" lIns="68575" spcFirstLastPara="1" rIns="68575" wrap="square" tIns="68575">
            <a:noAutofit/>
          </a:bodyPr>
          <a:lstStyle>
            <a:lvl1pPr indent="-228600" lvl="0" marL="457200" marR="0" rtl="0" algn="l">
              <a:lnSpc>
                <a:spcPct val="130000"/>
              </a:lnSpc>
              <a:spcBef>
                <a:spcPts val="0"/>
              </a:spcBef>
              <a:spcAft>
                <a:spcPts val="0"/>
              </a:spcAft>
              <a:buClr>
                <a:schemeClr val="dk1"/>
              </a:buClr>
              <a:buSzPts val="800"/>
              <a:buFont typeface="Arial"/>
              <a:buNone/>
              <a:defRPr b="0" i="0" sz="800" u="none" cap="none" strike="noStrike">
                <a:solidFill>
                  <a:schemeClr val="accent3"/>
                </a:solidFill>
                <a:latin typeface="Montserrat"/>
                <a:ea typeface="Montserrat"/>
                <a:cs typeface="Montserrat"/>
                <a:sym typeface="Montserrat"/>
              </a:defRPr>
            </a:lvl1pPr>
            <a:lvl2pPr indent="-228600" lvl="1" marL="914400" marR="0" rtl="0" algn="l">
              <a:lnSpc>
                <a:spcPct val="130000"/>
              </a:lnSpc>
              <a:spcBef>
                <a:spcPts val="200"/>
              </a:spcBef>
              <a:spcAft>
                <a:spcPts val="0"/>
              </a:spcAft>
              <a:buClr>
                <a:schemeClr val="dk1"/>
              </a:buClr>
              <a:buSzPts val="700"/>
              <a:buFont typeface="Arial"/>
              <a:buNone/>
              <a:defRPr b="0" i="0" sz="700" u="none" cap="none" strike="noStrike">
                <a:solidFill>
                  <a:schemeClr val="accent3"/>
                </a:solidFill>
                <a:latin typeface="Montserrat"/>
                <a:ea typeface="Montserrat"/>
                <a:cs typeface="Montserrat"/>
                <a:sym typeface="Montserrat"/>
              </a:defRPr>
            </a:lvl2pPr>
            <a:lvl3pPr indent="-228600" lvl="2" marL="1371600" marR="0" rtl="0" algn="l">
              <a:lnSpc>
                <a:spcPct val="130000"/>
              </a:lnSpc>
              <a:spcBef>
                <a:spcPts val="200"/>
              </a:spcBef>
              <a:spcAft>
                <a:spcPts val="0"/>
              </a:spcAft>
              <a:buClr>
                <a:schemeClr val="dk1"/>
              </a:buClr>
              <a:buSzPts val="700"/>
              <a:buFont typeface="Arial"/>
              <a:buNone/>
              <a:defRPr b="0" i="0" sz="700" u="none" cap="none" strike="noStrike">
                <a:solidFill>
                  <a:schemeClr val="accent3"/>
                </a:solidFill>
                <a:latin typeface="Montserrat"/>
                <a:ea typeface="Montserrat"/>
                <a:cs typeface="Montserrat"/>
                <a:sym typeface="Montserrat"/>
              </a:defRPr>
            </a:lvl3pPr>
            <a:lvl4pPr indent="-228600" lvl="3" marL="1828800" marR="0" rtl="0" algn="l">
              <a:lnSpc>
                <a:spcPct val="130000"/>
              </a:lnSpc>
              <a:spcBef>
                <a:spcPts val="200"/>
              </a:spcBef>
              <a:spcAft>
                <a:spcPts val="0"/>
              </a:spcAft>
              <a:buClr>
                <a:schemeClr val="dk1"/>
              </a:buClr>
              <a:buSzPts val="700"/>
              <a:buFont typeface="Arial"/>
              <a:buNone/>
              <a:defRPr b="0" i="0" sz="700" u="none" cap="none" strike="noStrike">
                <a:solidFill>
                  <a:schemeClr val="accent3"/>
                </a:solidFill>
                <a:latin typeface="Montserrat"/>
                <a:ea typeface="Montserrat"/>
                <a:cs typeface="Montserrat"/>
                <a:sym typeface="Montserrat"/>
              </a:defRPr>
            </a:lvl4pPr>
            <a:lvl5pPr indent="-228600" lvl="4" marL="2286000" marR="0" rtl="0" algn="l">
              <a:lnSpc>
                <a:spcPct val="100000"/>
              </a:lnSpc>
              <a:spcBef>
                <a:spcPts val="200"/>
              </a:spcBef>
              <a:spcAft>
                <a:spcPts val="0"/>
              </a:spcAft>
              <a:buClr>
                <a:schemeClr val="accent3"/>
              </a:buClr>
              <a:buSzPts val="700"/>
              <a:buFont typeface="Arial"/>
              <a:buNone/>
              <a:defRPr b="0" i="0" sz="700" u="none" cap="none" strike="noStrike">
                <a:solidFill>
                  <a:schemeClr val="accent3"/>
                </a:solidFill>
                <a:latin typeface="Montserrat"/>
                <a:ea typeface="Montserrat"/>
                <a:cs typeface="Montserrat"/>
                <a:sym typeface="Montserrat"/>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413" name="Shape 413"/>
        <p:cNvGrpSpPr/>
        <p:nvPr/>
      </p:nvGrpSpPr>
      <p:grpSpPr>
        <a:xfrm>
          <a:off x="0" y="0"/>
          <a:ext cx="0" cy="0"/>
          <a:chOff x="0" y="0"/>
          <a:chExt cx="0" cy="0"/>
        </a:xfrm>
      </p:grpSpPr>
      <p:sp>
        <p:nvSpPr>
          <p:cNvPr id="414" name="Google Shape;414;p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415" name="Google Shape;415;p9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16" name="Google Shape;416;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7" name="Shape 417"/>
        <p:cNvGrpSpPr/>
        <p:nvPr/>
      </p:nvGrpSpPr>
      <p:grpSpPr>
        <a:xfrm>
          <a:off x="0" y="0"/>
          <a:ext cx="0" cy="0"/>
          <a:chOff x="0" y="0"/>
          <a:chExt cx="0" cy="0"/>
        </a:xfrm>
      </p:grpSpPr>
      <p:sp>
        <p:nvSpPr>
          <p:cNvPr id="418" name="Google Shape;418;p100"/>
          <p:cNvSpPr txBox="1"/>
          <p:nvPr>
            <p:ph idx="12" type="sldNum"/>
          </p:nvPr>
        </p:nvSpPr>
        <p:spPr>
          <a:xfrm>
            <a:off x="90458" y="47394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p:cSld name="Agenda white">
    <p:spTree>
      <p:nvGrpSpPr>
        <p:cNvPr id="419" name="Shape 419"/>
        <p:cNvGrpSpPr/>
        <p:nvPr/>
      </p:nvGrpSpPr>
      <p:grpSpPr>
        <a:xfrm>
          <a:off x="0" y="0"/>
          <a:ext cx="0" cy="0"/>
          <a:chOff x="0" y="0"/>
          <a:chExt cx="0" cy="0"/>
        </a:xfrm>
      </p:grpSpPr>
      <p:sp>
        <p:nvSpPr>
          <p:cNvPr id="420" name="Google Shape;420;p101"/>
          <p:cNvSpPr txBox="1"/>
          <p:nvPr>
            <p:ph idx="1" type="body"/>
          </p:nvPr>
        </p:nvSpPr>
        <p:spPr>
          <a:xfrm>
            <a:off x="658469" y="3944441"/>
            <a:ext cx="3673800" cy="240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400"/>
              <a:buFont typeface="Arial"/>
              <a:buNone/>
              <a:defRPr b="0" i="0" sz="14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1" name="Google Shape;421;p101"/>
          <p:cNvSpPr txBox="1"/>
          <p:nvPr>
            <p:ph idx="2" type="body"/>
          </p:nvPr>
        </p:nvSpPr>
        <p:spPr>
          <a:xfrm>
            <a:off x="658469" y="2552702"/>
            <a:ext cx="3673800" cy="258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400"/>
              <a:buFont typeface="Arial"/>
              <a:buNone/>
              <a:defRPr b="0" i="0" sz="14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2" name="Google Shape;422;p101"/>
          <p:cNvSpPr txBox="1"/>
          <p:nvPr>
            <p:ph idx="3" type="body"/>
          </p:nvPr>
        </p:nvSpPr>
        <p:spPr>
          <a:xfrm>
            <a:off x="658469" y="2089221"/>
            <a:ext cx="3673800" cy="242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400"/>
              <a:buFont typeface="Arial"/>
              <a:buNone/>
              <a:defRPr b="0" i="0" sz="14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3" name="Google Shape;423;p101"/>
          <p:cNvSpPr txBox="1"/>
          <p:nvPr>
            <p:ph idx="4" type="body"/>
          </p:nvPr>
        </p:nvSpPr>
        <p:spPr>
          <a:xfrm>
            <a:off x="658469" y="1628289"/>
            <a:ext cx="36738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400"/>
              <a:buFont typeface="Arial"/>
              <a:buNone/>
              <a:defRPr b="0" i="0" sz="14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4" name="Google Shape;424;p101"/>
          <p:cNvSpPr txBox="1"/>
          <p:nvPr>
            <p:ph idx="5" type="body"/>
          </p:nvPr>
        </p:nvSpPr>
        <p:spPr>
          <a:xfrm>
            <a:off x="451301" y="764480"/>
            <a:ext cx="3881100" cy="300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500"/>
              <a:buFont typeface="Arial"/>
              <a:buNone/>
              <a:defRPr b="0" i="0" sz="15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5" name="Google Shape;425;p101"/>
          <p:cNvSpPr txBox="1"/>
          <p:nvPr>
            <p:ph idx="6" type="body"/>
          </p:nvPr>
        </p:nvSpPr>
        <p:spPr>
          <a:xfrm>
            <a:off x="451301" y="320245"/>
            <a:ext cx="3881100" cy="422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009FDF"/>
              </a:buClr>
              <a:buSzPts val="2700"/>
              <a:buFont typeface="Arial"/>
              <a:buNone/>
              <a:defRPr b="0" i="0" sz="2700" u="none" cap="none" strike="noStrike">
                <a:solidFill>
                  <a:srgbClr val="009FDF"/>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6" name="Google Shape;426;p101"/>
          <p:cNvSpPr txBox="1"/>
          <p:nvPr>
            <p:ph idx="7" type="body"/>
          </p:nvPr>
        </p:nvSpPr>
        <p:spPr>
          <a:xfrm>
            <a:off x="451301" y="3939610"/>
            <a:ext cx="2844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7" name="Google Shape;427;p101"/>
          <p:cNvSpPr txBox="1"/>
          <p:nvPr>
            <p:ph idx="8" type="body"/>
          </p:nvPr>
        </p:nvSpPr>
        <p:spPr>
          <a:xfrm>
            <a:off x="451301" y="3482099"/>
            <a:ext cx="2844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8" name="Google Shape;428;p101"/>
          <p:cNvSpPr txBox="1"/>
          <p:nvPr>
            <p:ph idx="9" type="body"/>
          </p:nvPr>
        </p:nvSpPr>
        <p:spPr>
          <a:xfrm>
            <a:off x="451301" y="3014477"/>
            <a:ext cx="2844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9" name="Google Shape;429;p101"/>
          <p:cNvSpPr txBox="1"/>
          <p:nvPr>
            <p:ph idx="13" type="body"/>
          </p:nvPr>
        </p:nvSpPr>
        <p:spPr>
          <a:xfrm>
            <a:off x="451301" y="2556966"/>
            <a:ext cx="2844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0" name="Google Shape;430;p101"/>
          <p:cNvSpPr txBox="1"/>
          <p:nvPr>
            <p:ph idx="14" type="body"/>
          </p:nvPr>
        </p:nvSpPr>
        <p:spPr>
          <a:xfrm>
            <a:off x="451301" y="2086691"/>
            <a:ext cx="2844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1" name="Google Shape;431;p101"/>
          <p:cNvSpPr txBox="1"/>
          <p:nvPr>
            <p:ph idx="15" type="body"/>
          </p:nvPr>
        </p:nvSpPr>
        <p:spPr>
          <a:xfrm>
            <a:off x="451301" y="1629193"/>
            <a:ext cx="284400" cy="245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2" name="Google Shape;432;p101"/>
          <p:cNvSpPr txBox="1"/>
          <p:nvPr>
            <p:ph idx="16" type="body"/>
          </p:nvPr>
        </p:nvSpPr>
        <p:spPr>
          <a:xfrm>
            <a:off x="658469" y="3481379"/>
            <a:ext cx="3673800" cy="242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400"/>
              <a:buFont typeface="Arial"/>
              <a:buNone/>
              <a:defRPr b="0" i="0" sz="14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3" name="Google Shape;433;p101"/>
          <p:cNvSpPr txBox="1"/>
          <p:nvPr>
            <p:ph idx="17" type="body"/>
          </p:nvPr>
        </p:nvSpPr>
        <p:spPr>
          <a:xfrm>
            <a:off x="658469" y="3006155"/>
            <a:ext cx="3673800" cy="258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333F48"/>
              </a:buClr>
              <a:buSzPts val="1400"/>
              <a:buFont typeface="Arial"/>
              <a:buNone/>
              <a:defRPr b="0" i="0" sz="1400" u="none" cap="none" strike="noStrike">
                <a:solidFill>
                  <a:srgbClr val="333F48"/>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4" name="Google Shape;434;p101"/>
          <p:cNvSpPr/>
          <p:nvPr>
            <p:ph idx="18" type="pic"/>
          </p:nvPr>
        </p:nvSpPr>
        <p:spPr>
          <a:xfrm>
            <a:off x="4561302" y="0"/>
            <a:ext cx="4576500" cy="51435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435" name="Shape 435"/>
        <p:cNvGrpSpPr/>
        <p:nvPr/>
      </p:nvGrpSpPr>
      <p:grpSpPr>
        <a:xfrm>
          <a:off x="0" y="0"/>
          <a:ext cx="0" cy="0"/>
          <a:chOff x="0" y="0"/>
          <a:chExt cx="0" cy="0"/>
        </a:xfrm>
      </p:grpSpPr>
      <p:sp>
        <p:nvSpPr>
          <p:cNvPr id="436" name="Google Shape;436;p10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437" name="Google Shape;437;p10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38" name="Google Shape;438;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Light)">
  <p:cSld name="Basic header, subtitle, footer Academy (Light)">
    <p:spTree>
      <p:nvGrpSpPr>
        <p:cNvPr id="39" name="Shape 39"/>
        <p:cNvGrpSpPr/>
        <p:nvPr/>
      </p:nvGrpSpPr>
      <p:grpSpPr>
        <a:xfrm>
          <a:off x="0" y="0"/>
          <a:ext cx="0" cy="0"/>
          <a:chOff x="0" y="0"/>
          <a:chExt cx="0" cy="0"/>
        </a:xfrm>
      </p:grpSpPr>
      <p:pic>
        <p:nvPicPr>
          <p:cNvPr id="40" name="Google Shape;40;p46"/>
          <p:cNvPicPr preferRelativeResize="0"/>
          <p:nvPr/>
        </p:nvPicPr>
        <p:blipFill rotWithShape="1">
          <a:blip r:embed="rId2">
            <a:alphaModFix/>
          </a:blip>
          <a:srcRect b="0" l="0" r="0" t="0"/>
          <a:stretch/>
        </p:blipFill>
        <p:spPr>
          <a:xfrm>
            <a:off x="360000" y="4811325"/>
            <a:ext cx="183051" cy="156750"/>
          </a:xfrm>
          <a:prstGeom prst="rect">
            <a:avLst/>
          </a:prstGeom>
          <a:noFill/>
          <a:ln>
            <a:noFill/>
          </a:ln>
        </p:spPr>
      </p:pic>
      <p:sp>
        <p:nvSpPr>
          <p:cNvPr id="41" name="Google Shape;41;p46"/>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42" name="Google Shape;42;p46"/>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1A2744"/>
                </a:solidFill>
                <a:latin typeface="Inter Medium"/>
                <a:ea typeface="Inter Medium"/>
                <a:cs typeface="Inter Medium"/>
                <a:sym typeface="Inter Medium"/>
              </a:rPr>
              <a:t>Please do not copy without permission. © ExploreAI 2022.</a:t>
            </a:r>
            <a:endParaRPr b="0" i="0" sz="600" u="none" cap="none" strike="noStrike">
              <a:solidFill>
                <a:srgbClr val="1A2744"/>
              </a:solidFill>
              <a:latin typeface="Inter Medium"/>
              <a:ea typeface="Inter Medium"/>
              <a:cs typeface="Inter Medium"/>
              <a:sym typeface="Inter Medium"/>
            </a:endParaRPr>
          </a:p>
        </p:txBody>
      </p:sp>
      <p:sp>
        <p:nvSpPr>
          <p:cNvPr id="43" name="Google Shape;43;p46"/>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44" name="Google Shape;44;p46"/>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1pPr>
            <a:lvl2pPr lvl="1"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2pPr>
            <a:lvl3pPr lvl="2"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3pPr>
            <a:lvl4pPr lvl="3"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4pPr>
            <a:lvl5pPr lvl="4"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5pPr>
            <a:lvl6pPr lvl="5"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6pPr>
            <a:lvl7pPr lvl="6"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7pPr>
            <a:lvl8pPr lvl="7"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8pPr>
            <a:lvl9pPr lvl="8" marR="0" rtl="0" algn="l">
              <a:lnSpc>
                <a:spcPct val="90000"/>
              </a:lnSpc>
              <a:spcBef>
                <a:spcPts val="0"/>
              </a:spcBef>
              <a:spcAft>
                <a:spcPts val="0"/>
              </a:spcAft>
              <a:buClr>
                <a:schemeClr val="lt1"/>
              </a:buClr>
              <a:buSzPts val="1400"/>
              <a:buFont typeface="Inter Medium"/>
              <a:buNone/>
              <a:defRPr b="0" i="0" sz="1400" u="none" cap="none" strike="noStrike">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439" name="Shape 439"/>
        <p:cNvGrpSpPr/>
        <p:nvPr/>
      </p:nvGrpSpPr>
      <p:grpSpPr>
        <a:xfrm>
          <a:off x="0" y="0"/>
          <a:ext cx="0" cy="0"/>
          <a:chOff x="0" y="0"/>
          <a:chExt cx="0" cy="0"/>
        </a:xfrm>
      </p:grpSpPr>
      <p:sp>
        <p:nvSpPr>
          <p:cNvPr id="440" name="Google Shape;440;p103"/>
          <p:cNvSpPr txBox="1"/>
          <p:nvPr>
            <p:ph type="title"/>
          </p:nvPr>
        </p:nvSpPr>
        <p:spPr>
          <a:xfrm>
            <a:off x="225588" y="118978"/>
            <a:ext cx="8674500" cy="615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accent3"/>
              </a:buClr>
              <a:buSzPts val="1600"/>
              <a:buFont typeface="Montserrat"/>
              <a:buNone/>
              <a:defRPr b="1" i="0" sz="1600" u="none" cap="none" strike="noStrike">
                <a:solidFill>
                  <a:schemeClr val="accent3"/>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Dark)">
  <p:cSld name="Basic header, subtitle, footer (Dark)">
    <p:bg>
      <p:bgPr>
        <a:solidFill>
          <a:schemeClr val="lt1"/>
        </a:solidFill>
      </p:bgPr>
    </p:bg>
    <p:spTree>
      <p:nvGrpSpPr>
        <p:cNvPr id="45" name="Shape 45"/>
        <p:cNvGrpSpPr/>
        <p:nvPr/>
      </p:nvGrpSpPr>
      <p:grpSpPr>
        <a:xfrm>
          <a:off x="0" y="0"/>
          <a:ext cx="0" cy="0"/>
          <a:chOff x="0" y="0"/>
          <a:chExt cx="0" cy="0"/>
        </a:xfrm>
      </p:grpSpPr>
      <p:pic>
        <p:nvPicPr>
          <p:cNvPr id="46" name="Google Shape;46;p47"/>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47" name="Google Shape;47;p47"/>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48" name="Google Shape;48;p47"/>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49" name="Google Shape;49;p47"/>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1pPr>
            <a:lvl2pPr lvl="1"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2pPr>
            <a:lvl3pPr lvl="2"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3pPr>
            <a:lvl4pPr lvl="3"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4pPr>
            <a:lvl5pPr lvl="4"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5pPr>
            <a:lvl6pPr lvl="5"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6pPr>
            <a:lvl7pPr lvl="6"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7pPr>
            <a:lvl8pPr lvl="7"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8pPr>
            <a:lvl9pPr lvl="8" marR="0" rtl="0" algn="l">
              <a:lnSpc>
                <a:spcPct val="85000"/>
              </a:lnSpc>
              <a:spcBef>
                <a:spcPts val="0"/>
              </a:spcBef>
              <a:spcAft>
                <a:spcPts val="0"/>
              </a:spcAft>
              <a:buClr>
                <a:schemeClr val="accent1"/>
              </a:buClr>
              <a:buSzPts val="2400"/>
              <a:buFont typeface="Inter"/>
              <a:buNone/>
              <a:defRPr b="1" i="0" sz="2400" u="none" cap="none" strike="noStrike">
                <a:solidFill>
                  <a:schemeClr val="accent1"/>
                </a:solidFill>
                <a:latin typeface="Inter"/>
                <a:ea typeface="Inter"/>
                <a:cs typeface="Inter"/>
                <a:sym typeface="Inter"/>
              </a:defRPr>
            </a:lvl9pPr>
          </a:lstStyle>
          <a:p/>
        </p:txBody>
      </p:sp>
      <p:sp>
        <p:nvSpPr>
          <p:cNvPr id="50" name="Google Shape;50;p47"/>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er, subtitle, footer Academy (Dark)">
  <p:cSld name="Basic header, subtitle, footer Academy (Dark)">
    <p:bg>
      <p:bgPr>
        <a:solidFill>
          <a:schemeClr val="lt1"/>
        </a:solidFill>
      </p:bgPr>
    </p:bg>
    <p:spTree>
      <p:nvGrpSpPr>
        <p:cNvPr id="51" name="Shape 51"/>
        <p:cNvGrpSpPr/>
        <p:nvPr/>
      </p:nvGrpSpPr>
      <p:grpSpPr>
        <a:xfrm>
          <a:off x="0" y="0"/>
          <a:ext cx="0" cy="0"/>
          <a:chOff x="0" y="0"/>
          <a:chExt cx="0" cy="0"/>
        </a:xfrm>
      </p:grpSpPr>
      <p:pic>
        <p:nvPicPr>
          <p:cNvPr id="52" name="Google Shape;52;p48"/>
          <p:cNvPicPr preferRelativeResize="0"/>
          <p:nvPr/>
        </p:nvPicPr>
        <p:blipFill rotWithShape="1">
          <a:blip r:embed="rId2">
            <a:alphaModFix/>
          </a:blip>
          <a:srcRect b="0" l="0" r="0" t="0"/>
          <a:stretch/>
        </p:blipFill>
        <p:spPr>
          <a:xfrm>
            <a:off x="358464" y="4810501"/>
            <a:ext cx="186119" cy="158401"/>
          </a:xfrm>
          <a:prstGeom prst="rect">
            <a:avLst/>
          </a:prstGeom>
          <a:noFill/>
          <a:ln>
            <a:noFill/>
          </a:ln>
        </p:spPr>
      </p:pic>
      <p:sp>
        <p:nvSpPr>
          <p:cNvPr id="53" name="Google Shape;53;p48"/>
          <p:cNvSpPr txBox="1"/>
          <p:nvPr/>
        </p:nvSpPr>
        <p:spPr>
          <a:xfrm>
            <a:off x="8328184" y="4692901"/>
            <a:ext cx="548700" cy="393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BABEC7"/>
                </a:solidFill>
                <a:latin typeface="Inter Medium"/>
                <a:ea typeface="Inter Medium"/>
                <a:cs typeface="Inter Medium"/>
                <a:sym typeface="Inter Medium"/>
              </a:rPr>
              <a:t>‹#›</a:t>
            </a:fld>
            <a:endParaRPr b="0" i="0" sz="600" u="none" cap="none" strike="noStrike">
              <a:solidFill>
                <a:srgbClr val="BABEC7"/>
              </a:solidFill>
              <a:latin typeface="Inter Medium"/>
              <a:ea typeface="Inter Medium"/>
              <a:cs typeface="Inter Medium"/>
              <a:sym typeface="Inter Medium"/>
            </a:endParaRPr>
          </a:p>
        </p:txBody>
      </p:sp>
      <p:sp>
        <p:nvSpPr>
          <p:cNvPr id="54" name="Google Shape;54;p48"/>
          <p:cNvSpPr txBox="1"/>
          <p:nvPr/>
        </p:nvSpPr>
        <p:spPr>
          <a:xfrm>
            <a:off x="543050" y="4843500"/>
            <a:ext cx="2625000" cy="92400"/>
          </a:xfrm>
          <a:prstGeom prst="rect">
            <a:avLst/>
          </a:prstGeom>
          <a:noFill/>
          <a:ln>
            <a:noFill/>
          </a:ln>
        </p:spPr>
        <p:txBody>
          <a:bodyPr anchorCtr="0" anchor="ctr" bIns="0" lIns="7200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Inter Medium"/>
                <a:ea typeface="Inter Medium"/>
                <a:cs typeface="Inter Medium"/>
                <a:sym typeface="Inter Medium"/>
              </a:rPr>
              <a:t>Please do not copy without permission. © ExploreAI 2022.</a:t>
            </a:r>
            <a:endParaRPr b="0" i="0" sz="600" u="none" cap="none" strike="noStrike">
              <a:solidFill>
                <a:srgbClr val="FFFFFF"/>
              </a:solidFill>
              <a:latin typeface="Inter Medium"/>
              <a:ea typeface="Inter Medium"/>
              <a:cs typeface="Inter Medium"/>
              <a:sym typeface="Inter Medium"/>
            </a:endParaRPr>
          </a:p>
        </p:txBody>
      </p:sp>
      <p:sp>
        <p:nvSpPr>
          <p:cNvPr id="55" name="Google Shape;55;p48"/>
          <p:cNvSpPr txBox="1"/>
          <p:nvPr>
            <p:ph type="title"/>
          </p:nvPr>
        </p:nvSpPr>
        <p:spPr>
          <a:xfrm>
            <a:off x="360000" y="360000"/>
            <a:ext cx="8424000" cy="350400"/>
          </a:xfrm>
          <a:prstGeom prst="rect">
            <a:avLst/>
          </a:prstGeom>
          <a:noFill/>
          <a:ln>
            <a:noFill/>
          </a:ln>
        </p:spPr>
        <p:txBody>
          <a:bodyPr anchorCtr="0" anchor="t" bIns="36000" lIns="0" spcFirstLastPara="1" rIns="0" wrap="square" tIns="0">
            <a:noAutofit/>
          </a:bodyPr>
          <a:lstStyle>
            <a:lvl1pPr lvl="0"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85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56" name="Google Shape;56;p48"/>
          <p:cNvSpPr txBox="1"/>
          <p:nvPr>
            <p:ph idx="1" type="subTitle"/>
          </p:nvPr>
        </p:nvSpPr>
        <p:spPr>
          <a:xfrm>
            <a:off x="360000" y="710400"/>
            <a:ext cx="8424000" cy="193800"/>
          </a:xfrm>
          <a:prstGeom prst="rect">
            <a:avLst/>
          </a:prstGeom>
          <a:noFill/>
          <a:ln>
            <a:noFill/>
          </a:ln>
        </p:spPr>
        <p:txBody>
          <a:bodyPr anchorCtr="0" anchor="t" bIns="0" lIns="18000" spcFirstLastPara="1" rIns="0" wrap="square" tIns="0">
            <a:noAutofit/>
          </a:bodyPr>
          <a:lstStyle>
            <a:lvl1pPr lvl="0"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1pPr>
            <a:lvl2pPr lvl="1"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2pPr>
            <a:lvl3pPr lvl="2"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3pPr>
            <a:lvl4pPr lvl="3"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4pPr>
            <a:lvl5pPr lvl="4"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5pPr>
            <a:lvl6pPr lvl="5"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6pPr>
            <a:lvl7pPr lvl="6"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7pPr>
            <a:lvl8pPr lvl="7"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8pPr>
            <a:lvl9pPr lvl="8" marR="0" rtl="0" algn="l">
              <a:lnSpc>
                <a:spcPct val="90000"/>
              </a:lnSpc>
              <a:spcBef>
                <a:spcPts val="0"/>
              </a:spcBef>
              <a:spcAft>
                <a:spcPts val="0"/>
              </a:spcAft>
              <a:buClr>
                <a:schemeClr val="dk1"/>
              </a:buClr>
              <a:buSzPts val="1400"/>
              <a:buFont typeface="Inter Medium"/>
              <a:buNone/>
              <a:defRPr b="0" i="0" sz="1400" u="none" cap="none" strike="noStrike">
                <a:solidFill>
                  <a:schemeClr val="dk1"/>
                </a:solidFill>
                <a:latin typeface="Inter Medium"/>
                <a:ea typeface="Inter Medium"/>
                <a:cs typeface="Inter Medium"/>
                <a:sym typeface="Inter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6.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70.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rgbClr val="EA4335"/>
          </p15:clr>
        </p15:guide>
        <p15:guide id="2" orient="horz" pos="227">
          <p15:clr>
            <a:srgbClr val="EA4335"/>
          </p15:clr>
        </p15:guide>
        <p15:guide id="3" pos="5533">
          <p15:clr>
            <a:srgbClr val="EA4335"/>
          </p15:clr>
        </p15:guide>
        <p15:guide id="4" orient="horz" pos="3013">
          <p15:clr>
            <a:srgbClr val="EA4335"/>
          </p15:clr>
        </p15:guide>
        <p15:guide id="5" pos="1111">
          <p15:clr>
            <a:srgbClr val="EA4335"/>
          </p15:clr>
        </p15:guide>
        <p15:guide id="6" pos="1996">
          <p15:clr>
            <a:srgbClr val="EA4335"/>
          </p15:clr>
        </p15:guide>
        <p15:guide id="7" pos="2880">
          <p15:clr>
            <a:srgbClr val="EA4335"/>
          </p15:clr>
        </p15:guide>
        <p15:guide id="8" pos="3764">
          <p15:clr>
            <a:srgbClr val="EA4335"/>
          </p15:clr>
        </p15:guide>
        <p15:guide id="9" pos="4649">
          <p15:clr>
            <a:srgbClr val="EA4335"/>
          </p15:clr>
        </p15:guide>
        <p15:guide id="10" orient="horz" pos="923">
          <p15:clr>
            <a:srgbClr val="EA4335"/>
          </p15:clr>
        </p15:guide>
        <p15:guide id="11" orient="horz" pos="1620">
          <p15:clr>
            <a:srgbClr val="EA4335"/>
          </p15:clr>
        </p15:guide>
        <p15:guide id="12" orient="horz" pos="231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rgbClr val="EA4335"/>
          </p15:clr>
        </p15:guide>
        <p15:guide id="2" orient="horz" pos="227">
          <p15:clr>
            <a:srgbClr val="EA4335"/>
          </p15:clr>
        </p15:guide>
        <p15:guide id="3" pos="5533">
          <p15:clr>
            <a:srgbClr val="EA4335"/>
          </p15:clr>
        </p15:guide>
        <p15:guide id="4" orient="horz" pos="3013">
          <p15:clr>
            <a:srgbClr val="EA4335"/>
          </p15:clr>
        </p15:guide>
        <p15:guide id="5" pos="1111">
          <p15:clr>
            <a:srgbClr val="EA4335"/>
          </p15:clr>
        </p15:guide>
        <p15:guide id="6" pos="1996">
          <p15:clr>
            <a:srgbClr val="EA4335"/>
          </p15:clr>
        </p15:guide>
        <p15:guide id="7" pos="2880">
          <p15:clr>
            <a:srgbClr val="EA4335"/>
          </p15:clr>
        </p15:guide>
        <p15:guide id="8" pos="3764">
          <p15:clr>
            <a:srgbClr val="EA4335"/>
          </p15:clr>
        </p15:guide>
        <p15:guide id="9" pos="4649">
          <p15:clr>
            <a:srgbClr val="EA4335"/>
          </p15:clr>
        </p15:guide>
        <p15:guide id="10" orient="horz" pos="923">
          <p15:clr>
            <a:srgbClr val="EA4335"/>
          </p15:clr>
        </p15:guide>
        <p15:guide id="11" orient="horz" pos="1620">
          <p15:clr>
            <a:srgbClr val="EA4335"/>
          </p15:clr>
        </p15:guide>
        <p15:guide id="12" orient="horz" pos="2315">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168" name="Google Shape;16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69" name="Google Shape;169;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245" name="Google Shape;24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46" name="Google Shape;246;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322" name="Google Shape;32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23" name="Google Shape;323;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0">
          <p15:clr>
            <a:srgbClr val="EA4335"/>
          </p15:clr>
        </p15:guide>
        <p15:guide id="2" pos="893">
          <p15:clr>
            <a:srgbClr val="EA4335"/>
          </p15:clr>
        </p15:guide>
        <p15:guide id="3" pos="1555">
          <p15:clr>
            <a:srgbClr val="EA4335"/>
          </p15:clr>
        </p15:guide>
        <p15:guide id="4" pos="2218">
          <p15:clr>
            <a:srgbClr val="EA4335"/>
          </p15:clr>
        </p15:guide>
        <p15:guide id="5" pos="2880">
          <p15:clr>
            <a:srgbClr val="EA4335"/>
          </p15:clr>
        </p15:guide>
        <p15:guide id="6" pos="3543">
          <p15:clr>
            <a:srgbClr val="EA4335"/>
          </p15:clr>
        </p15:guide>
        <p15:guide id="7" pos="4205">
          <p15:clr>
            <a:srgbClr val="EA4335"/>
          </p15:clr>
        </p15:guide>
        <p15:guide id="8" pos="4867">
          <p15:clr>
            <a:srgbClr val="EA4335"/>
          </p15:clr>
        </p15:guide>
        <p15:guide id="9" pos="5530">
          <p15:clr>
            <a:srgbClr val="EA4335"/>
          </p15:clr>
        </p15:guide>
        <p15:guide id="10" orient="horz" pos="1620">
          <p15:clr>
            <a:srgbClr val="EA4335"/>
          </p15:clr>
        </p15:guide>
        <p15:guide id="11" orient="horz" pos="1967">
          <p15:clr>
            <a:srgbClr val="EA4335"/>
          </p15:clr>
        </p15:guide>
        <p15:guide id="12" orient="horz" pos="2315">
          <p15:clr>
            <a:srgbClr val="EA4335"/>
          </p15:clr>
        </p15:guide>
        <p15:guide id="13" orient="horz" pos="2662">
          <p15:clr>
            <a:srgbClr val="EA4335"/>
          </p15:clr>
        </p15:guide>
        <p15:guide id="14" orient="horz" pos="1273">
          <p15:clr>
            <a:srgbClr val="EA4335"/>
          </p15:clr>
        </p15:guide>
        <p15:guide id="15" orient="horz" pos="925">
          <p15:clr>
            <a:srgbClr val="EA4335"/>
          </p15:clr>
        </p15:guide>
        <p15:guide id="16" orient="horz" pos="501">
          <p15:clr>
            <a:srgbClr val="EA4335"/>
          </p15:clr>
        </p15:guide>
        <p15:guide id="17" orient="horz" pos="3010">
          <p15:clr>
            <a:srgbClr val="EA4335"/>
          </p15:clr>
        </p15:guide>
        <p15:guide id="18" orient="horz" pos="230">
          <p15:clr>
            <a:srgbClr val="EA4335"/>
          </p15:clr>
        </p15:guide>
        <p15:guide id="19" pos="3211">
          <p15:clr>
            <a:srgbClr val="EA4335"/>
          </p15:clr>
        </p15:guide>
        <p15:guide id="20" pos="2549">
          <p15:clr>
            <a:srgbClr val="EA4335"/>
          </p15:clr>
        </p15:guide>
        <p15:guide id="21" pos="5198">
          <p15:clr>
            <a:srgbClr val="EA4335"/>
          </p15:clr>
        </p15:guide>
        <p15:guide id="22" pos="562">
          <p15:clr>
            <a:srgbClr val="EA4335"/>
          </p15:clr>
        </p15:guide>
        <p15:guide id="23" orient="horz" pos="404">
          <p15:clr>
            <a:srgbClr val="EA4335"/>
          </p15:clr>
        </p15:guide>
        <p15:guide id="24" orient="horz" pos="71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9.jp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3.png"/><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57.png"/><Relationship Id="rId5" Type="http://schemas.openxmlformats.org/officeDocument/2006/relationships/image" Target="../media/image46.jpg"/><Relationship Id="rId6" Type="http://schemas.openxmlformats.org/officeDocument/2006/relationships/image" Target="../media/image55.jpg"/><Relationship Id="rId7" Type="http://schemas.openxmlformats.org/officeDocument/2006/relationships/image" Target="../media/image43.png"/><Relationship Id="rId8"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hyperlink" Target="https://app.frame.io/reviews/a6ba152b-9b70-4a6a-8cf2-6efd145a2ab0/3eb22a23-351d-48e3-8917-1ebbf8934ded" TargetMode="External"/><Relationship Id="rId5" Type="http://schemas.openxmlformats.org/officeDocument/2006/relationships/image" Target="../media/image52.png"/><Relationship Id="rId6" Type="http://schemas.openxmlformats.org/officeDocument/2006/relationships/hyperlink" Target="https://app.frame.io/reviews/dd8673e1-66ee-47ac-b734-79210b1640cc/2f5799c4-0503-4386-8d41-9c761f2caf44" TargetMode="External"/><Relationship Id="rId7" Type="http://schemas.openxmlformats.org/officeDocument/2006/relationships/hyperlink" Target="http://drive.google.com/file/d/1PgcgocBSsTLjAyw2IxlghGXJlgOo_rgn/view" TargetMode="External"/><Relationship Id="rId8"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5.jp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5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 name="Shape 444"/>
        <p:cNvGrpSpPr/>
        <p:nvPr/>
      </p:nvGrpSpPr>
      <p:grpSpPr>
        <a:xfrm>
          <a:off x="0" y="0"/>
          <a:ext cx="0" cy="0"/>
          <a:chOff x="0" y="0"/>
          <a:chExt cx="0" cy="0"/>
        </a:xfrm>
      </p:grpSpPr>
      <p:pic>
        <p:nvPicPr>
          <p:cNvPr id="445" name="Google Shape;445;p1"/>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grpSp>
        <p:nvGrpSpPr>
          <p:cNvPr id="446" name="Google Shape;446;p1"/>
          <p:cNvGrpSpPr/>
          <p:nvPr/>
        </p:nvGrpSpPr>
        <p:grpSpPr>
          <a:xfrm>
            <a:off x="360000" y="1830941"/>
            <a:ext cx="8577909" cy="1694548"/>
            <a:chOff x="360000" y="1830941"/>
            <a:chExt cx="8577909" cy="1694548"/>
          </a:xfrm>
        </p:grpSpPr>
        <p:sp>
          <p:nvSpPr>
            <p:cNvPr id="447" name="Google Shape;447;p1"/>
            <p:cNvSpPr txBox="1"/>
            <p:nvPr/>
          </p:nvSpPr>
          <p:spPr>
            <a:xfrm>
              <a:off x="513909" y="1830941"/>
              <a:ext cx="8424000" cy="1021237"/>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None/>
              </a:pPr>
              <a:r>
                <a:rPr b="1" i="0" lang="en-US" sz="3200" u="none" cap="none" strike="noStrike">
                  <a:solidFill>
                    <a:schemeClr val="dk1"/>
                  </a:solidFill>
                  <a:latin typeface="Montserrat"/>
                  <a:ea typeface="Montserrat"/>
                  <a:cs typeface="Montserrat"/>
                  <a:sym typeface="Montserrat"/>
                </a:rPr>
                <a:t>INTERNSHIP TEAM - 26 </a:t>
              </a:r>
              <a:endParaRPr/>
            </a:p>
            <a:p>
              <a:pPr indent="0" lvl="0" marL="0" marR="0" rtl="0" algn="ctr">
                <a:lnSpc>
                  <a:spcPct val="100000"/>
                </a:lnSpc>
                <a:spcBef>
                  <a:spcPts val="0"/>
                </a:spcBef>
                <a:spcAft>
                  <a:spcPts val="0"/>
                </a:spcAft>
                <a:buNone/>
              </a:pPr>
              <a:r>
                <a:rPr b="1" i="0" lang="en-US" sz="3200" u="none" cap="none" strike="noStrike">
                  <a:solidFill>
                    <a:schemeClr val="dk1"/>
                  </a:solidFill>
                  <a:latin typeface="Montserrat"/>
                  <a:ea typeface="Montserrat"/>
                  <a:cs typeface="Montserrat"/>
                  <a:sym typeface="Montserrat"/>
                </a:rPr>
                <a:t>PRESENTATION</a:t>
              </a:r>
              <a:endParaRPr b="0" i="0" sz="3200" u="none" cap="none" strike="noStrike">
                <a:solidFill>
                  <a:schemeClr val="dk1"/>
                </a:solidFill>
                <a:latin typeface="Montserrat"/>
                <a:ea typeface="Montserrat"/>
                <a:cs typeface="Montserrat"/>
                <a:sym typeface="Montserrat"/>
              </a:endParaRPr>
            </a:p>
          </p:txBody>
        </p:sp>
        <p:sp>
          <p:nvSpPr>
            <p:cNvPr id="448" name="Google Shape;448;p1"/>
            <p:cNvSpPr txBox="1"/>
            <p:nvPr/>
          </p:nvSpPr>
          <p:spPr>
            <a:xfrm>
              <a:off x="360000" y="3156189"/>
              <a:ext cx="84240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chemeClr val="accent2"/>
                  </a:solidFill>
                  <a:latin typeface="Montserrat"/>
                  <a:ea typeface="Montserrat"/>
                  <a:cs typeface="Montserrat"/>
                  <a:sym typeface="Montserrat"/>
                </a:rPr>
                <a:t>Developing an Opinionated Sales Forecast</a:t>
              </a:r>
              <a:endParaRPr b="1" i="0" sz="2400" u="none" cap="none" strike="noStrike">
                <a:solidFill>
                  <a:schemeClr val="accent2"/>
                </a:solidFill>
                <a:latin typeface="Montserrat"/>
                <a:ea typeface="Montserrat"/>
                <a:cs typeface="Montserrat"/>
                <a:sym typeface="Montserrat"/>
              </a:endParaRPr>
            </a:p>
          </p:txBody>
        </p:sp>
      </p:grpSp>
      <p:sp>
        <p:nvSpPr>
          <p:cNvPr id="449" name="Google Shape;449;p1"/>
          <p:cNvSpPr txBox="1"/>
          <p:nvPr/>
        </p:nvSpPr>
        <p:spPr>
          <a:xfrm>
            <a:off x="360000" y="4568100"/>
            <a:ext cx="8424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ABEC7"/>
                </a:solidFill>
                <a:latin typeface="Montserrat"/>
                <a:ea typeface="Montserrat"/>
                <a:cs typeface="Montserrat"/>
                <a:sym typeface="Montserrat"/>
              </a:rPr>
              <a:t>October, 2022</a:t>
            </a:r>
            <a:endParaRPr b="0" i="0" sz="1400" u="none" cap="none" strike="noStrike">
              <a:solidFill>
                <a:srgbClr val="BABEC7"/>
              </a:solidFill>
              <a:latin typeface="Montserrat"/>
              <a:ea typeface="Montserrat"/>
              <a:cs typeface="Montserrat"/>
              <a:sym typeface="Montserrat"/>
            </a:endParaRPr>
          </a:p>
        </p:txBody>
      </p:sp>
      <p:pic>
        <p:nvPicPr>
          <p:cNvPr id="450" name="Google Shape;450;p1"/>
          <p:cNvPicPr preferRelativeResize="0"/>
          <p:nvPr/>
        </p:nvPicPr>
        <p:blipFill rotWithShape="1">
          <a:blip r:embed="rId4">
            <a:alphaModFix/>
          </a:blip>
          <a:srcRect b="0" l="0" r="0" t="0"/>
          <a:stretch/>
        </p:blipFill>
        <p:spPr>
          <a:xfrm>
            <a:off x="360000" y="360000"/>
            <a:ext cx="2810774" cy="4307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11"/>
          <p:cNvSpPr txBox="1"/>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latin typeface="Montserrat"/>
                <a:ea typeface="Montserrat"/>
                <a:cs typeface="Montserrat"/>
                <a:sym typeface="Montserrat"/>
              </a:rPr>
              <a:t>Workload Schema </a:t>
            </a:r>
            <a:endParaRPr/>
          </a:p>
        </p:txBody>
      </p:sp>
      <p:sp>
        <p:nvSpPr>
          <p:cNvPr id="733" name="Google Shape;733;p11"/>
          <p:cNvSpPr txBox="1"/>
          <p:nvPr/>
        </p:nvSpPr>
        <p:spPr>
          <a:xfrm>
            <a:off x="1677875" y="2966250"/>
            <a:ext cx="5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34" name="Google Shape;734;p11"/>
          <p:cNvGrpSpPr/>
          <p:nvPr/>
        </p:nvGrpSpPr>
        <p:grpSpPr>
          <a:xfrm>
            <a:off x="360375" y="1378258"/>
            <a:ext cx="3357050" cy="789331"/>
            <a:chOff x="360363" y="1242975"/>
            <a:chExt cx="3357050" cy="924600"/>
          </a:xfrm>
        </p:grpSpPr>
        <p:cxnSp>
          <p:nvCxnSpPr>
            <p:cNvPr id="735" name="Google Shape;735;p11"/>
            <p:cNvCxnSpPr/>
            <p:nvPr/>
          </p:nvCxnSpPr>
          <p:spPr>
            <a:xfrm rot="10800000">
              <a:off x="2492213" y="1705263"/>
              <a:ext cx="1225200" cy="0"/>
            </a:xfrm>
            <a:prstGeom prst="straightConnector1">
              <a:avLst/>
            </a:prstGeom>
            <a:noFill/>
            <a:ln cap="flat" cmpd="sng" w="9525">
              <a:solidFill>
                <a:srgbClr val="249C90"/>
              </a:solidFill>
              <a:prstDash val="solid"/>
              <a:round/>
              <a:headEnd len="sm" w="sm" type="none"/>
              <a:tailEnd len="med" w="med" type="oval"/>
            </a:ln>
          </p:spPr>
        </p:cxnSp>
        <p:sp>
          <p:nvSpPr>
            <p:cNvPr id="736" name="Google Shape;736;p11"/>
            <p:cNvSpPr txBox="1"/>
            <p:nvPr/>
          </p:nvSpPr>
          <p:spPr>
            <a:xfrm>
              <a:off x="360363" y="124297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Data Ingestion </a:t>
              </a:r>
              <a:endParaRPr b="1" sz="12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grpSp>
      <p:grpSp>
        <p:nvGrpSpPr>
          <p:cNvPr id="737" name="Google Shape;737;p11"/>
          <p:cNvGrpSpPr/>
          <p:nvPr/>
        </p:nvGrpSpPr>
        <p:grpSpPr>
          <a:xfrm>
            <a:off x="308838" y="2646125"/>
            <a:ext cx="3263100" cy="924600"/>
            <a:chOff x="308838" y="2646125"/>
            <a:chExt cx="3263100" cy="924600"/>
          </a:xfrm>
        </p:grpSpPr>
        <p:cxnSp>
          <p:nvCxnSpPr>
            <p:cNvPr id="738" name="Google Shape;738;p11"/>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739" name="Google Shape;739;p11"/>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Data Quality Testing  </a:t>
              </a:r>
              <a:endParaRPr b="1" sz="12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grpSp>
      <p:grpSp>
        <p:nvGrpSpPr>
          <p:cNvPr id="740" name="Google Shape;740;p11"/>
          <p:cNvGrpSpPr/>
          <p:nvPr/>
        </p:nvGrpSpPr>
        <p:grpSpPr>
          <a:xfrm>
            <a:off x="4657738" y="3391700"/>
            <a:ext cx="4162750" cy="924600"/>
            <a:chOff x="4657738" y="3391700"/>
            <a:chExt cx="4162750" cy="924600"/>
          </a:xfrm>
        </p:grpSpPr>
        <p:cxnSp>
          <p:nvCxnSpPr>
            <p:cNvPr id="741" name="Google Shape;741;p11"/>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742" name="Google Shape;742;p11"/>
            <p:cNvSpPr txBox="1"/>
            <p:nvPr/>
          </p:nvSpPr>
          <p:spPr>
            <a:xfrm>
              <a:off x="6696488" y="339170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US" sz="1200">
                  <a:latin typeface="Roboto"/>
                  <a:ea typeface="Roboto"/>
                  <a:cs typeface="Roboto"/>
                  <a:sym typeface="Roboto"/>
                </a:rPr>
                <a:t>EDA and Feature Engineering </a:t>
              </a:r>
              <a:endParaRPr b="1" sz="800">
                <a:latin typeface="Roboto"/>
                <a:ea typeface="Roboto"/>
                <a:cs typeface="Roboto"/>
                <a:sym typeface="Roboto"/>
              </a:endParaRPr>
            </a:p>
          </p:txBody>
        </p:sp>
      </p:grpSp>
      <p:grpSp>
        <p:nvGrpSpPr>
          <p:cNvPr id="743" name="Google Shape;743;p11"/>
          <p:cNvGrpSpPr/>
          <p:nvPr/>
        </p:nvGrpSpPr>
        <p:grpSpPr>
          <a:xfrm>
            <a:off x="5209838" y="1242975"/>
            <a:ext cx="3610650" cy="924600"/>
            <a:chOff x="5209838" y="1242975"/>
            <a:chExt cx="3610650" cy="924600"/>
          </a:xfrm>
        </p:grpSpPr>
        <p:sp>
          <p:nvSpPr>
            <p:cNvPr id="744" name="Google Shape;744;p11"/>
            <p:cNvSpPr txBox="1"/>
            <p:nvPr/>
          </p:nvSpPr>
          <p:spPr>
            <a:xfrm>
              <a:off x="669648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Application demonstration</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745" name="Google Shape;745;p11"/>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746" name="Google Shape;746;p11"/>
          <p:cNvGrpSpPr/>
          <p:nvPr/>
        </p:nvGrpSpPr>
        <p:grpSpPr>
          <a:xfrm>
            <a:off x="5610288" y="2313350"/>
            <a:ext cx="3210200" cy="924600"/>
            <a:chOff x="5610288" y="2313350"/>
            <a:chExt cx="3210200" cy="924600"/>
          </a:xfrm>
        </p:grpSpPr>
        <p:cxnSp>
          <p:nvCxnSpPr>
            <p:cNvPr id="747" name="Google Shape;747;p11"/>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748" name="Google Shape;748;p11"/>
            <p:cNvSpPr txBox="1"/>
            <p:nvPr/>
          </p:nvSpPr>
          <p:spPr>
            <a:xfrm>
              <a:off x="6696488" y="231335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Roboto"/>
                  <a:ea typeface="Roboto"/>
                  <a:cs typeface="Roboto"/>
                  <a:sym typeface="Roboto"/>
                </a:rPr>
                <a:t>Model development &amp; Confidence Interval </a:t>
              </a:r>
              <a:endParaRPr b="1" sz="1200">
                <a:latin typeface="Roboto"/>
                <a:ea typeface="Roboto"/>
                <a:cs typeface="Roboto"/>
                <a:sym typeface="Roboto"/>
              </a:endParaRPr>
            </a:p>
            <a:p>
              <a:pPr indent="0" lvl="0" marL="0" rtl="0" algn="l">
                <a:spcBef>
                  <a:spcPts val="0"/>
                </a:spcBef>
                <a:spcAft>
                  <a:spcPts val="1600"/>
                </a:spcAft>
                <a:buNone/>
              </a:pPr>
              <a:r>
                <a:rPr lang="en-US" sz="800">
                  <a:latin typeface="Roboto"/>
                  <a:ea typeface="Roboto"/>
                  <a:cs typeface="Roboto"/>
                  <a:sym typeface="Roboto"/>
                </a:rPr>
                <a:t>.</a:t>
              </a:r>
              <a:endParaRPr b="1" sz="800">
                <a:latin typeface="Roboto"/>
                <a:ea typeface="Roboto"/>
                <a:cs typeface="Roboto"/>
                <a:sym typeface="Roboto"/>
              </a:endParaRPr>
            </a:p>
          </p:txBody>
        </p:sp>
      </p:grpSp>
      <p:grpSp>
        <p:nvGrpSpPr>
          <p:cNvPr id="749" name="Google Shape;749;p11"/>
          <p:cNvGrpSpPr/>
          <p:nvPr/>
        </p:nvGrpSpPr>
        <p:grpSpPr>
          <a:xfrm>
            <a:off x="2601236" y="654951"/>
            <a:ext cx="3922200" cy="3915924"/>
            <a:chOff x="2610905" y="610653"/>
            <a:chExt cx="3922200" cy="3922200"/>
          </a:xfrm>
        </p:grpSpPr>
        <p:sp>
          <p:nvSpPr>
            <p:cNvPr id="750" name="Google Shape;750;p11"/>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1"/>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1"/>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1"/>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766" name="Google Shape;766;p11"/>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767" name="Google Shape;767;p11"/>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768" name="Google Shape;768;p11"/>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769" name="Google Shape;769;p11"/>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001c5bbcd1_3_1"/>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g1001c5bbcd1_3_1"/>
          <p:cNvSpPr txBox="1"/>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Analytical Insights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(Exploratory Data Analysis) </a:t>
            </a:r>
            <a:endParaRPr/>
          </a:p>
        </p:txBody>
      </p:sp>
      <p:pic>
        <p:nvPicPr>
          <p:cNvPr id="776" name="Google Shape;776;g1001c5bbcd1_3_1"/>
          <p:cNvPicPr preferRelativeResize="0"/>
          <p:nvPr/>
        </p:nvPicPr>
        <p:blipFill rotWithShape="1">
          <a:blip r:embed="rId3">
            <a:alphaModFix/>
          </a:blip>
          <a:srcRect b="0" l="0" r="0" t="0"/>
          <a:stretch/>
        </p:blipFill>
        <p:spPr>
          <a:xfrm>
            <a:off x="2634915" y="1515979"/>
            <a:ext cx="3332746" cy="29958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2"/>
          <p:cNvSpPr txBox="1"/>
          <p:nvPr/>
        </p:nvSpPr>
        <p:spPr>
          <a:xfrm>
            <a:off x="2341574" y="0"/>
            <a:ext cx="42501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1900">
                <a:latin typeface="Montserrat"/>
                <a:ea typeface="Montserrat"/>
                <a:cs typeface="Montserrat"/>
                <a:sym typeface="Montserrat"/>
              </a:rPr>
              <a:t>YEARLY ITEM SALES </a:t>
            </a:r>
            <a:endParaRPr b="1" i="0" sz="1900" u="none" cap="none" strike="noStrike">
              <a:solidFill>
                <a:srgbClr val="000000"/>
              </a:solidFill>
              <a:latin typeface="Montserrat"/>
              <a:ea typeface="Montserrat"/>
              <a:cs typeface="Montserrat"/>
              <a:sym typeface="Montserrat"/>
            </a:endParaRPr>
          </a:p>
        </p:txBody>
      </p:sp>
      <p:sp>
        <p:nvSpPr>
          <p:cNvPr id="782" name="Google Shape;782;p12"/>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83" name="Google Shape;783;p12"/>
          <p:cNvPicPr preferRelativeResize="0"/>
          <p:nvPr/>
        </p:nvPicPr>
        <p:blipFill rotWithShape="1">
          <a:blip r:embed="rId3">
            <a:alphaModFix/>
          </a:blip>
          <a:srcRect b="0" l="0" r="0" t="7651"/>
          <a:stretch/>
        </p:blipFill>
        <p:spPr>
          <a:xfrm>
            <a:off x="539325" y="360375"/>
            <a:ext cx="7650351" cy="456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13"/>
          <p:cNvPicPr preferRelativeResize="0"/>
          <p:nvPr/>
        </p:nvPicPr>
        <p:blipFill rotWithShape="1">
          <a:blip r:embed="rId3">
            <a:alphaModFix/>
          </a:blip>
          <a:srcRect b="0" l="0" r="0" t="4031"/>
          <a:stretch/>
        </p:blipFill>
        <p:spPr>
          <a:xfrm>
            <a:off x="1806075" y="0"/>
            <a:ext cx="7177750" cy="4923775"/>
          </a:xfrm>
          <a:prstGeom prst="rect">
            <a:avLst/>
          </a:prstGeom>
          <a:noFill/>
          <a:ln>
            <a:noFill/>
          </a:ln>
        </p:spPr>
      </p:pic>
      <p:sp>
        <p:nvSpPr>
          <p:cNvPr id="789" name="Google Shape;789;p13"/>
          <p:cNvSpPr txBox="1"/>
          <p:nvPr/>
        </p:nvSpPr>
        <p:spPr>
          <a:xfrm>
            <a:off x="381525" y="1737827"/>
            <a:ext cx="3920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sp>
        <p:nvSpPr>
          <p:cNvPr id="790" name="Google Shape;790;p13"/>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13"/>
          <p:cNvSpPr txBox="1"/>
          <p:nvPr/>
        </p:nvSpPr>
        <p:spPr>
          <a:xfrm>
            <a:off x="0" y="4144500"/>
            <a:ext cx="202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b="1" lang="en-US">
                <a:latin typeface="Montserrat"/>
                <a:ea typeface="Montserrat"/>
                <a:cs typeface="Montserrat"/>
                <a:sym typeface="Montserrat"/>
              </a:rPr>
              <a:t>SALES PER STATE BASED ON FOOD STAMPS</a:t>
            </a:r>
            <a:endParaRPr b="1">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4"/>
          <p:cNvSpPr txBox="1"/>
          <p:nvPr/>
        </p:nvSpPr>
        <p:spPr>
          <a:xfrm>
            <a:off x="1208476" y="21825"/>
            <a:ext cx="58626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Montserrat"/>
                <a:ea typeface="Montserrat"/>
                <a:cs typeface="Montserrat"/>
                <a:sym typeface="Montserrat"/>
              </a:rPr>
              <a:t>PRICE INDICATOR IN EACH STATE</a:t>
            </a:r>
            <a:endParaRPr b="1" i="0" sz="1900" u="none" cap="none" strike="noStrike">
              <a:solidFill>
                <a:srgbClr val="000000"/>
              </a:solidFill>
              <a:latin typeface="Montserrat"/>
              <a:ea typeface="Montserrat"/>
              <a:cs typeface="Montserrat"/>
              <a:sym typeface="Montserrat"/>
            </a:endParaRPr>
          </a:p>
        </p:txBody>
      </p:sp>
      <p:sp>
        <p:nvSpPr>
          <p:cNvPr id="797" name="Google Shape;797;p14"/>
          <p:cNvSpPr txBox="1"/>
          <p:nvPr/>
        </p:nvSpPr>
        <p:spPr>
          <a:xfrm>
            <a:off x="483607" y="1219980"/>
            <a:ext cx="3920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Montserrat"/>
              <a:ea typeface="Montserrat"/>
              <a:cs typeface="Montserrat"/>
              <a:sym typeface="Montserrat"/>
            </a:endParaRPr>
          </a:p>
        </p:txBody>
      </p:sp>
      <p:sp>
        <p:nvSpPr>
          <p:cNvPr id="798" name="Google Shape;798;p14"/>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https://lh6.googleusercontent.com/zVQLObDHgadbEtslJDT9t3c9NzjRz0aU5fUG2WY02kU7PK4vt_dU-Rk03GAV5Y1Ab0NtqTfrTnRK0hfCTcxV-55ND3ptxDg_xhkbGZ0vysXFfItwxAcFSbxzkizA-PGp_a19O-1iVPmiu3_xnbj6wuoexm-pRptLhPDmgm16L0mLBtzVEdZpkAOYqrs" id="799" name="Google Shape;799;p14"/>
          <p:cNvPicPr preferRelativeResize="0"/>
          <p:nvPr/>
        </p:nvPicPr>
        <p:blipFill rotWithShape="1">
          <a:blip r:embed="rId3">
            <a:alphaModFix/>
          </a:blip>
          <a:srcRect b="0" l="0" r="0" t="4658"/>
          <a:stretch/>
        </p:blipFill>
        <p:spPr>
          <a:xfrm>
            <a:off x="1048625" y="360375"/>
            <a:ext cx="7055825" cy="4611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5"/>
          <p:cNvSpPr txBox="1"/>
          <p:nvPr/>
        </p:nvSpPr>
        <p:spPr>
          <a:xfrm>
            <a:off x="1927560" y="103000"/>
            <a:ext cx="58290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Montserrat"/>
                <a:ea typeface="Montserrat"/>
                <a:cs typeface="Montserrat"/>
                <a:sym typeface="Montserrat"/>
              </a:rPr>
              <a:t>SALES PER DAY</a:t>
            </a:r>
            <a:endParaRPr b="1" i="0" sz="1900" u="none" cap="none" strike="noStrike">
              <a:solidFill>
                <a:srgbClr val="000000"/>
              </a:solidFill>
              <a:latin typeface="Montserrat"/>
              <a:ea typeface="Montserrat"/>
              <a:cs typeface="Montserrat"/>
              <a:sym typeface="Montserrat"/>
            </a:endParaRPr>
          </a:p>
        </p:txBody>
      </p:sp>
      <p:pic>
        <p:nvPicPr>
          <p:cNvPr id="805" name="Google Shape;805;p15"/>
          <p:cNvPicPr preferRelativeResize="0"/>
          <p:nvPr/>
        </p:nvPicPr>
        <p:blipFill rotWithShape="1">
          <a:blip r:embed="rId3">
            <a:alphaModFix/>
          </a:blip>
          <a:srcRect b="0" l="0" r="0" t="5631"/>
          <a:stretch/>
        </p:blipFill>
        <p:spPr>
          <a:xfrm>
            <a:off x="1009925" y="436800"/>
            <a:ext cx="7124149" cy="4538999"/>
          </a:xfrm>
          <a:prstGeom prst="rect">
            <a:avLst/>
          </a:prstGeom>
          <a:noFill/>
          <a:ln>
            <a:noFill/>
          </a:ln>
        </p:spPr>
      </p:pic>
      <p:sp>
        <p:nvSpPr>
          <p:cNvPr id="806" name="Google Shape;806;p15"/>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6"/>
          <p:cNvSpPr txBox="1"/>
          <p:nvPr/>
        </p:nvSpPr>
        <p:spPr>
          <a:xfrm>
            <a:off x="2586902" y="85725"/>
            <a:ext cx="39702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Montserrat"/>
                <a:ea typeface="Montserrat"/>
                <a:cs typeface="Montserrat"/>
                <a:sym typeface="Montserrat"/>
              </a:rPr>
              <a:t>SALES PER DEPARTMENT</a:t>
            </a:r>
            <a:endParaRPr b="1" i="0" sz="1900" u="none" cap="none" strike="noStrike">
              <a:solidFill>
                <a:srgbClr val="000000"/>
              </a:solidFill>
              <a:latin typeface="Montserrat"/>
              <a:ea typeface="Montserrat"/>
              <a:cs typeface="Montserrat"/>
              <a:sym typeface="Montserrat"/>
            </a:endParaRPr>
          </a:p>
        </p:txBody>
      </p:sp>
      <p:pic>
        <p:nvPicPr>
          <p:cNvPr id="812" name="Google Shape;812;p16"/>
          <p:cNvPicPr preferRelativeResize="0"/>
          <p:nvPr/>
        </p:nvPicPr>
        <p:blipFill rotWithShape="1">
          <a:blip r:embed="rId3">
            <a:alphaModFix/>
          </a:blip>
          <a:srcRect b="0" l="0" r="0" t="6170"/>
          <a:stretch/>
        </p:blipFill>
        <p:spPr>
          <a:xfrm>
            <a:off x="307975" y="470625"/>
            <a:ext cx="8243100" cy="4349167"/>
          </a:xfrm>
          <a:prstGeom prst="rect">
            <a:avLst/>
          </a:prstGeom>
          <a:noFill/>
          <a:ln>
            <a:noFill/>
          </a:ln>
        </p:spPr>
      </p:pic>
      <p:sp>
        <p:nvSpPr>
          <p:cNvPr id="813" name="Google Shape;813;p16"/>
          <p:cNvSpPr txBox="1"/>
          <p:nvPr/>
        </p:nvSpPr>
        <p:spPr>
          <a:xfrm>
            <a:off x="445507" y="1132581"/>
            <a:ext cx="3920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sp>
        <p:nvSpPr>
          <p:cNvPr id="814" name="Google Shape;814;p16"/>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7"/>
          <p:cNvSpPr txBox="1"/>
          <p:nvPr/>
        </p:nvSpPr>
        <p:spPr>
          <a:xfrm>
            <a:off x="1218450" y="46525"/>
            <a:ext cx="77970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Montserrat"/>
                <a:ea typeface="Montserrat"/>
                <a:cs typeface="Montserrat"/>
                <a:sym typeface="Montserrat"/>
              </a:rPr>
              <a:t>PERCENTAGE INCOME PER DEPARTMENT</a:t>
            </a:r>
            <a:endParaRPr b="1" i="0" sz="1900" u="none" cap="none" strike="noStrike">
              <a:solidFill>
                <a:srgbClr val="000000"/>
              </a:solidFill>
              <a:latin typeface="Montserrat"/>
              <a:ea typeface="Montserrat"/>
              <a:cs typeface="Montserrat"/>
              <a:sym typeface="Montserrat"/>
            </a:endParaRPr>
          </a:p>
        </p:txBody>
      </p:sp>
      <p:pic>
        <p:nvPicPr>
          <p:cNvPr id="820" name="Google Shape;820;p17"/>
          <p:cNvPicPr preferRelativeResize="0"/>
          <p:nvPr/>
        </p:nvPicPr>
        <p:blipFill rotWithShape="1">
          <a:blip r:embed="rId3">
            <a:alphaModFix/>
          </a:blip>
          <a:srcRect b="0" l="0" r="0" t="5810"/>
          <a:stretch/>
        </p:blipFill>
        <p:spPr>
          <a:xfrm>
            <a:off x="1763725" y="431413"/>
            <a:ext cx="6206199" cy="4432638"/>
          </a:xfrm>
          <a:prstGeom prst="rect">
            <a:avLst/>
          </a:prstGeom>
          <a:noFill/>
          <a:ln>
            <a:noFill/>
          </a:ln>
        </p:spPr>
      </p:pic>
      <p:sp>
        <p:nvSpPr>
          <p:cNvPr id="821" name="Google Shape;821;p17"/>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8"/>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7" name="Google Shape;827;p18"/>
          <p:cNvSpPr txBox="1"/>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Analytical Insights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(Confidence Intervals) </a:t>
            </a:r>
            <a:endParaRPr b="0" i="0" sz="1100" u="none" cap="none" strike="noStrike">
              <a:solidFill>
                <a:srgbClr val="000000"/>
              </a:solidFill>
              <a:latin typeface="Montserrat"/>
              <a:ea typeface="Montserrat"/>
              <a:cs typeface="Montserrat"/>
              <a:sym typeface="Montserrat"/>
            </a:endParaRPr>
          </a:p>
        </p:txBody>
      </p:sp>
      <p:pic>
        <p:nvPicPr>
          <p:cNvPr id="828" name="Google Shape;828;p18"/>
          <p:cNvPicPr preferRelativeResize="0"/>
          <p:nvPr/>
        </p:nvPicPr>
        <p:blipFill rotWithShape="1">
          <a:blip r:embed="rId3">
            <a:alphaModFix/>
          </a:blip>
          <a:srcRect b="0" l="0" r="0" t="0"/>
          <a:stretch/>
        </p:blipFill>
        <p:spPr>
          <a:xfrm>
            <a:off x="2634915" y="1515979"/>
            <a:ext cx="3332747" cy="29958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9"/>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4" name="Google Shape;834;p19"/>
          <p:cNvSpPr txBox="1"/>
          <p:nvPr/>
        </p:nvSpPr>
        <p:spPr>
          <a:xfrm>
            <a:off x="311700" y="445025"/>
            <a:ext cx="8520600" cy="5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Confidence Intervals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Montserrat"/>
                <a:ea typeface="Montserrat"/>
                <a:cs typeface="Montserrat"/>
                <a:sym typeface="Montserrat"/>
              </a:rPr>
              <a:t>( </a:t>
            </a:r>
            <a:r>
              <a:rPr b="0" i="0" lang="en-US" sz="1600" u="none" cap="none" strike="noStrike">
                <a:solidFill>
                  <a:srgbClr val="000000"/>
                </a:solidFill>
                <a:latin typeface="Montserrat"/>
                <a:ea typeface="Montserrat"/>
                <a:cs typeface="Montserrat"/>
                <a:sym typeface="Montserrat"/>
              </a:rPr>
              <a:t>Why Quantile Regression ?) </a:t>
            </a:r>
            <a:endParaRPr b="0" i="0" sz="1200" u="none" cap="none" strike="noStrike">
              <a:solidFill>
                <a:srgbClr val="000000"/>
              </a:solidFill>
              <a:latin typeface="Montserrat"/>
              <a:ea typeface="Montserrat"/>
              <a:cs typeface="Montserrat"/>
              <a:sym typeface="Montserrat"/>
            </a:endParaRPr>
          </a:p>
        </p:txBody>
      </p:sp>
      <p:pic>
        <p:nvPicPr>
          <p:cNvPr id="835" name="Google Shape;835;p19"/>
          <p:cNvPicPr preferRelativeResize="0"/>
          <p:nvPr/>
        </p:nvPicPr>
        <p:blipFill rotWithShape="1">
          <a:blip r:embed="rId3">
            <a:alphaModFix/>
          </a:blip>
          <a:srcRect b="0" l="0" r="0" t="0"/>
          <a:stretch/>
        </p:blipFill>
        <p:spPr>
          <a:xfrm>
            <a:off x="4379942" y="731375"/>
            <a:ext cx="4149292" cy="3849590"/>
          </a:xfrm>
          <a:prstGeom prst="rect">
            <a:avLst/>
          </a:prstGeom>
          <a:noFill/>
          <a:ln>
            <a:noFill/>
          </a:ln>
        </p:spPr>
      </p:pic>
      <p:sp>
        <p:nvSpPr>
          <p:cNvPr id="836" name="Google Shape;836;p19"/>
          <p:cNvSpPr txBox="1"/>
          <p:nvPr/>
        </p:nvSpPr>
        <p:spPr>
          <a:xfrm>
            <a:off x="462366" y="1488141"/>
            <a:ext cx="4453666" cy="20313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172B4D"/>
              </a:buClr>
              <a:buSzPts val="1400"/>
              <a:buFont typeface="Georgia"/>
              <a:buChar char="●"/>
            </a:pPr>
            <a:r>
              <a:rPr b="0" i="0" lang="en-US" sz="1400" u="none" cap="none" strike="noStrike">
                <a:solidFill>
                  <a:srgbClr val="172B4D"/>
                </a:solidFill>
                <a:highlight>
                  <a:srgbClr val="F4F5F7"/>
                </a:highlight>
                <a:latin typeface="Montserrat"/>
                <a:ea typeface="Montserrat"/>
                <a:cs typeface="Montserrat"/>
                <a:sym typeface="Montserrat"/>
              </a:rPr>
              <a:t>Predict sales at given quantiles.</a:t>
            </a:r>
            <a:endParaRPr/>
          </a:p>
          <a:p>
            <a:pPr indent="0" lvl="0" marL="0" marR="0" rtl="0" algn="l">
              <a:lnSpc>
                <a:spcPct val="150000"/>
              </a:lnSpc>
              <a:spcBef>
                <a:spcPts val="0"/>
              </a:spcBef>
              <a:spcAft>
                <a:spcPts val="0"/>
              </a:spcAft>
              <a:buClr>
                <a:srgbClr val="172B4D"/>
              </a:buClr>
              <a:buSzPts val="1400"/>
              <a:buFont typeface="Georgia"/>
              <a:buChar char="●"/>
            </a:pPr>
            <a:r>
              <a:rPr b="0" i="0" lang="en-US" sz="1400" u="none" cap="none" strike="noStrike">
                <a:solidFill>
                  <a:srgbClr val="172B4D"/>
                </a:solidFill>
                <a:highlight>
                  <a:srgbClr val="F4F5F7"/>
                </a:highlight>
                <a:latin typeface="Montserrat"/>
                <a:ea typeface="Montserrat"/>
                <a:cs typeface="Montserrat"/>
                <a:sym typeface="Montserrat"/>
              </a:rPr>
              <a:t>Quantile helps to analyse distribution.</a:t>
            </a:r>
            <a:endParaRPr/>
          </a:p>
          <a:p>
            <a:pPr indent="0" lvl="0" marL="0" marR="0" rtl="0" algn="l">
              <a:lnSpc>
                <a:spcPct val="150000"/>
              </a:lnSpc>
              <a:spcBef>
                <a:spcPts val="0"/>
              </a:spcBef>
              <a:spcAft>
                <a:spcPts val="0"/>
              </a:spcAft>
              <a:buClr>
                <a:srgbClr val="172B4D"/>
              </a:buClr>
              <a:buSzPts val="1400"/>
              <a:buFont typeface="Georgia"/>
              <a:buChar char="●"/>
            </a:pPr>
            <a:r>
              <a:rPr b="0" i="0" lang="en-US" sz="1400" u="none" cap="none" strike="noStrike">
                <a:solidFill>
                  <a:srgbClr val="172B4D"/>
                </a:solidFill>
                <a:highlight>
                  <a:srgbClr val="F4F5F7"/>
                </a:highlight>
                <a:latin typeface="Montserrat"/>
                <a:ea typeface="Montserrat"/>
                <a:cs typeface="Montserrat"/>
                <a:sym typeface="Montserrat"/>
              </a:rPr>
              <a:t>Quantile unveils prediciton accuracy.</a:t>
            </a:r>
            <a:endParaRPr/>
          </a:p>
          <a:p>
            <a:pPr indent="0" lvl="0" marL="0" marR="0" rtl="0" algn="l">
              <a:lnSpc>
                <a:spcPct val="150000"/>
              </a:lnSpc>
              <a:spcBef>
                <a:spcPts val="0"/>
              </a:spcBef>
              <a:spcAft>
                <a:spcPts val="0"/>
              </a:spcAft>
              <a:buClr>
                <a:srgbClr val="172B4D"/>
              </a:buClr>
              <a:buSzPts val="1400"/>
              <a:buFont typeface="Georgia"/>
              <a:buChar char="●"/>
            </a:pPr>
            <a:r>
              <a:rPr b="0" i="0" lang="en-US" sz="1400" u="none" cap="none" strike="noStrike">
                <a:solidFill>
                  <a:srgbClr val="172B4D"/>
                </a:solidFill>
                <a:highlight>
                  <a:srgbClr val="F4F5F7"/>
                </a:highlight>
                <a:latin typeface="Montserrat"/>
                <a:ea typeface="Montserrat"/>
                <a:cs typeface="Montserrat"/>
                <a:sym typeface="Montserrat"/>
              </a:rPr>
              <a:t>For our predictions we made use of 0.5 and 0.99 intervals.</a:t>
            </a:r>
            <a:endParaRPr/>
          </a:p>
          <a:p>
            <a:pPr indent="0" lvl="0" marL="0" marR="0" rtl="0" algn="l">
              <a:lnSpc>
                <a:spcPct val="150000"/>
              </a:lnSpc>
              <a:spcBef>
                <a:spcPts val="0"/>
              </a:spcBef>
              <a:spcAft>
                <a:spcPts val="0"/>
              </a:spcAft>
              <a:buNone/>
            </a:pPr>
            <a:r>
              <a:t/>
            </a:r>
            <a:endParaRPr b="0" i="0" sz="1400" u="none" cap="none" strike="noStrike">
              <a:solidFill>
                <a:srgbClr val="172B4D"/>
              </a:solidFill>
              <a:highlight>
                <a:srgbClr val="F4F5F7"/>
              </a:highlight>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animEffect filter="fade" transition="in">
                                      <p:cBhvr>
                                        <p:cTn dur="500"/>
                                        <p:tgtEl>
                                          <p:spTgt spid="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animEffect filter="fade" transition="in">
                                      <p:cBhvr>
                                        <p:cTn dur="500"/>
                                        <p:tgtEl>
                                          <p:spTgt spid="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animEffect filter="fade" transition="in">
                                      <p:cBhvr>
                                        <p:cTn dur="500"/>
                                        <p:tgtEl>
                                          <p:spTgt spid="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animEffect filter="fade" transition="in">
                                      <p:cBhvr>
                                        <p:cTn dur="500"/>
                                        <p:tgtEl>
                                          <p:spTgt spid="8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animEffect filter="fade" transition="in">
                                      <p:cBhvr>
                                        <p:cTn dur="500"/>
                                        <p:tgtEl>
                                          <p:spTgt spid="83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
          <p:cNvSpPr/>
          <p:nvPr/>
        </p:nvSpPr>
        <p:spPr>
          <a:xfrm rot="5400000">
            <a:off x="4526250" y="-4465462"/>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6" name="Google Shape;456;p2"/>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sp>
        <p:nvSpPr>
          <p:cNvPr id="457" name="Google Shape;457;p2"/>
          <p:cNvSpPr/>
          <p:nvPr/>
        </p:nvSpPr>
        <p:spPr>
          <a:xfrm>
            <a:off x="738901" y="1585000"/>
            <a:ext cx="4270200" cy="2389500"/>
          </a:xfrm>
          <a:prstGeom prst="rect">
            <a:avLst/>
          </a:prstGeom>
          <a:solidFill>
            <a:srgbClr val="FDFCC8">
              <a:alpha val="89803"/>
            </a:srgbClr>
          </a:solidFill>
          <a:ln>
            <a:noFill/>
          </a:ln>
        </p:spPr>
        <p:txBody>
          <a:bodyPr anchorCtr="0" anchor="t" bIns="91425" lIns="0" spcFirstLastPara="1" rIns="0" wrap="square" tIns="64800">
            <a:noAutofit/>
          </a:bodyPr>
          <a:lstStyle/>
          <a:p>
            <a:pPr indent="0" lvl="0" marL="174625" marR="60018" rtl="0" algn="l">
              <a:lnSpc>
                <a:spcPct val="150000"/>
              </a:lnSpc>
              <a:spcBef>
                <a:spcPts val="0"/>
              </a:spcBef>
              <a:spcAft>
                <a:spcPts val="0"/>
              </a:spcAft>
              <a:buNone/>
            </a:pPr>
            <a:r>
              <a:t/>
            </a:r>
            <a:endParaRPr b="1" i="0" u="none" cap="none" strike="noStrike">
              <a:solidFill>
                <a:srgbClr val="000000"/>
              </a:solidFill>
              <a:latin typeface="Montserrat"/>
              <a:ea typeface="Montserrat"/>
              <a:cs typeface="Montserrat"/>
              <a:sym typeface="Montserrat"/>
            </a:endParaRPr>
          </a:p>
          <a:p>
            <a:pPr indent="-257175" lvl="0" marL="444500" marR="60018" rtl="0" algn="l">
              <a:lnSpc>
                <a:spcPct val="150000"/>
              </a:lnSpc>
              <a:spcBef>
                <a:spcPts val="0"/>
              </a:spcBef>
              <a:spcAft>
                <a:spcPts val="0"/>
              </a:spcAft>
              <a:buClr>
                <a:srgbClr val="45818E"/>
              </a:buClr>
              <a:buSzPts val="700"/>
              <a:buFont typeface="Montserrat"/>
              <a:buChar char="●"/>
            </a:pPr>
            <a:r>
              <a:rPr b="1" i="0" lang="en-US" u="none" cap="none" strike="noStrike">
                <a:solidFill>
                  <a:srgbClr val="000000"/>
                </a:solidFill>
                <a:latin typeface="Montserrat"/>
                <a:ea typeface="Montserrat"/>
                <a:cs typeface="Montserrat"/>
                <a:sym typeface="Montserrat"/>
              </a:rPr>
              <a:t>Olusoji Onigbinde (D</a:t>
            </a:r>
            <a:r>
              <a:rPr b="1" lang="en-US">
                <a:latin typeface="Montserrat"/>
                <a:ea typeface="Montserrat"/>
                <a:cs typeface="Montserrat"/>
                <a:sym typeface="Montserrat"/>
              </a:rPr>
              <a:t>ata </a:t>
            </a:r>
            <a:r>
              <a:rPr b="1" i="0" lang="en-US" u="none" cap="none" strike="noStrike">
                <a:solidFill>
                  <a:srgbClr val="000000"/>
                </a:solidFill>
                <a:latin typeface="Montserrat"/>
                <a:ea typeface="Montserrat"/>
                <a:cs typeface="Montserrat"/>
                <a:sym typeface="Montserrat"/>
              </a:rPr>
              <a:t>Engineer)</a:t>
            </a:r>
            <a:endParaRPr b="1" i="0" u="none" cap="none" strike="noStrike">
              <a:solidFill>
                <a:srgbClr val="000000"/>
              </a:solidFill>
              <a:latin typeface="Montserrat"/>
              <a:ea typeface="Montserrat"/>
              <a:cs typeface="Montserrat"/>
              <a:sym typeface="Montserrat"/>
            </a:endParaRPr>
          </a:p>
          <a:p>
            <a:pPr indent="-257175" lvl="0" marL="444500" marR="60018" rtl="0" algn="l">
              <a:lnSpc>
                <a:spcPct val="150000"/>
              </a:lnSpc>
              <a:spcBef>
                <a:spcPts val="0"/>
              </a:spcBef>
              <a:spcAft>
                <a:spcPts val="0"/>
              </a:spcAft>
              <a:buClr>
                <a:srgbClr val="45818E"/>
              </a:buClr>
              <a:buSzPts val="700"/>
              <a:buFont typeface="Montserrat"/>
              <a:buChar char="●"/>
            </a:pPr>
            <a:r>
              <a:rPr b="1" i="0" lang="en-US" u="none" cap="none" strike="noStrike">
                <a:solidFill>
                  <a:srgbClr val="000000"/>
                </a:solidFill>
                <a:latin typeface="Montserrat"/>
                <a:ea typeface="Montserrat"/>
                <a:cs typeface="Montserrat"/>
                <a:sym typeface="Montserrat"/>
              </a:rPr>
              <a:t>Mercy Gichuhi (D</a:t>
            </a:r>
            <a:r>
              <a:rPr b="1" lang="en-US">
                <a:latin typeface="Montserrat"/>
                <a:ea typeface="Montserrat"/>
                <a:cs typeface="Montserrat"/>
                <a:sym typeface="Montserrat"/>
              </a:rPr>
              <a:t>ata </a:t>
            </a:r>
            <a:r>
              <a:rPr b="1" i="0" lang="en-US" u="none" cap="none" strike="noStrike">
                <a:solidFill>
                  <a:srgbClr val="000000"/>
                </a:solidFill>
                <a:latin typeface="Montserrat"/>
                <a:ea typeface="Montserrat"/>
                <a:cs typeface="Montserrat"/>
                <a:sym typeface="Montserrat"/>
              </a:rPr>
              <a:t>E</a:t>
            </a:r>
            <a:r>
              <a:rPr b="1" lang="en-US">
                <a:latin typeface="Montserrat"/>
                <a:ea typeface="Montserrat"/>
                <a:cs typeface="Montserrat"/>
                <a:sym typeface="Montserrat"/>
              </a:rPr>
              <a:t>ngineer</a:t>
            </a:r>
            <a:r>
              <a:rPr b="1" i="0" lang="en-US" u="none" cap="none" strike="noStrike">
                <a:solidFill>
                  <a:srgbClr val="000000"/>
                </a:solidFill>
                <a:latin typeface="Montserrat"/>
                <a:ea typeface="Montserrat"/>
                <a:cs typeface="Montserrat"/>
                <a:sym typeface="Montserrat"/>
              </a:rPr>
              <a:t>)</a:t>
            </a:r>
            <a:endParaRPr b="1" i="0" u="none" cap="none" strike="noStrike">
              <a:solidFill>
                <a:srgbClr val="000000"/>
              </a:solidFill>
              <a:latin typeface="Montserrat"/>
              <a:ea typeface="Montserrat"/>
              <a:cs typeface="Montserrat"/>
              <a:sym typeface="Montserrat"/>
            </a:endParaRPr>
          </a:p>
          <a:p>
            <a:pPr indent="-257175" lvl="0" marL="444500" marR="60018" rtl="0" algn="l">
              <a:lnSpc>
                <a:spcPct val="150000"/>
              </a:lnSpc>
              <a:spcBef>
                <a:spcPts val="0"/>
              </a:spcBef>
              <a:spcAft>
                <a:spcPts val="0"/>
              </a:spcAft>
              <a:buClr>
                <a:srgbClr val="45818E"/>
              </a:buClr>
              <a:buSzPts val="700"/>
              <a:buFont typeface="Montserrat"/>
              <a:buChar char="●"/>
            </a:pPr>
            <a:r>
              <a:rPr b="1" i="0" lang="en-US" u="none" cap="none" strike="noStrike">
                <a:solidFill>
                  <a:srgbClr val="000000"/>
                </a:solidFill>
                <a:latin typeface="Montserrat"/>
                <a:ea typeface="Montserrat"/>
                <a:cs typeface="Montserrat"/>
                <a:sym typeface="Montserrat"/>
              </a:rPr>
              <a:t>Daniel Odukoya (Data S</a:t>
            </a:r>
            <a:r>
              <a:rPr b="1" lang="en-US">
                <a:latin typeface="Montserrat"/>
                <a:ea typeface="Montserrat"/>
                <a:cs typeface="Montserrat"/>
                <a:sym typeface="Montserrat"/>
              </a:rPr>
              <a:t>cientist</a:t>
            </a:r>
            <a:r>
              <a:rPr b="1" i="0" lang="en-US" u="none" cap="none" strike="noStrike">
                <a:solidFill>
                  <a:srgbClr val="000000"/>
                </a:solidFill>
                <a:latin typeface="Montserrat"/>
                <a:ea typeface="Montserrat"/>
                <a:cs typeface="Montserrat"/>
                <a:sym typeface="Montserrat"/>
              </a:rPr>
              <a:t>)</a:t>
            </a:r>
            <a:endParaRPr b="1" i="0" u="none" cap="none" strike="noStrike">
              <a:solidFill>
                <a:srgbClr val="000000"/>
              </a:solidFill>
              <a:latin typeface="Montserrat"/>
              <a:ea typeface="Montserrat"/>
              <a:cs typeface="Montserrat"/>
              <a:sym typeface="Montserrat"/>
            </a:endParaRPr>
          </a:p>
          <a:p>
            <a:pPr indent="-257175" lvl="0" marL="444500" marR="60018" rtl="0" algn="l">
              <a:lnSpc>
                <a:spcPct val="150000"/>
              </a:lnSpc>
              <a:spcBef>
                <a:spcPts val="0"/>
              </a:spcBef>
              <a:spcAft>
                <a:spcPts val="0"/>
              </a:spcAft>
              <a:buClr>
                <a:srgbClr val="45818E"/>
              </a:buClr>
              <a:buSzPts val="700"/>
              <a:buFont typeface="Montserrat"/>
              <a:buChar char="●"/>
            </a:pPr>
            <a:r>
              <a:rPr b="1" i="0" lang="en-US" u="none" cap="none" strike="noStrike">
                <a:solidFill>
                  <a:srgbClr val="000000"/>
                </a:solidFill>
                <a:latin typeface="Montserrat"/>
                <a:ea typeface="Montserrat"/>
                <a:cs typeface="Montserrat"/>
                <a:sym typeface="Montserrat"/>
              </a:rPr>
              <a:t>Lawson Iduku (D</a:t>
            </a:r>
            <a:r>
              <a:rPr b="1" lang="en-US">
                <a:latin typeface="Montserrat"/>
                <a:ea typeface="Montserrat"/>
                <a:cs typeface="Montserrat"/>
                <a:sym typeface="Montserrat"/>
              </a:rPr>
              <a:t>ata </a:t>
            </a:r>
            <a:r>
              <a:rPr b="1" i="0" lang="en-US" u="none" cap="none" strike="noStrike">
                <a:solidFill>
                  <a:srgbClr val="000000"/>
                </a:solidFill>
                <a:latin typeface="Montserrat"/>
                <a:ea typeface="Montserrat"/>
                <a:cs typeface="Montserrat"/>
                <a:sym typeface="Montserrat"/>
              </a:rPr>
              <a:t>S</a:t>
            </a:r>
            <a:r>
              <a:rPr b="1" lang="en-US">
                <a:latin typeface="Montserrat"/>
                <a:ea typeface="Montserrat"/>
                <a:cs typeface="Montserrat"/>
                <a:sym typeface="Montserrat"/>
              </a:rPr>
              <a:t>cientist</a:t>
            </a:r>
            <a:r>
              <a:rPr b="1" i="0" lang="en-US" u="none" cap="none" strike="noStrike">
                <a:solidFill>
                  <a:srgbClr val="000000"/>
                </a:solidFill>
                <a:latin typeface="Montserrat"/>
                <a:ea typeface="Montserrat"/>
                <a:cs typeface="Montserrat"/>
                <a:sym typeface="Montserrat"/>
              </a:rPr>
              <a:t>)</a:t>
            </a:r>
            <a:endParaRPr b="1" i="0" u="none" cap="none" strike="noStrike">
              <a:solidFill>
                <a:srgbClr val="000000"/>
              </a:solidFill>
              <a:latin typeface="Montserrat"/>
              <a:ea typeface="Montserrat"/>
              <a:cs typeface="Montserrat"/>
              <a:sym typeface="Montserrat"/>
            </a:endParaRPr>
          </a:p>
          <a:p>
            <a:pPr indent="0" lvl="0" marL="174625" marR="60018" rtl="0" algn="l">
              <a:lnSpc>
                <a:spcPct val="150000"/>
              </a:lnSpc>
              <a:spcBef>
                <a:spcPts val="0"/>
              </a:spcBef>
              <a:spcAft>
                <a:spcPts val="0"/>
              </a:spcAft>
              <a:buNone/>
            </a:pPr>
            <a:r>
              <a:t/>
            </a:r>
            <a:endParaRPr b="1" i="0" sz="1600" u="none" cap="none" strike="noStrike">
              <a:solidFill>
                <a:srgbClr val="000000"/>
              </a:solidFill>
              <a:latin typeface="Montserrat"/>
              <a:ea typeface="Montserrat"/>
              <a:cs typeface="Montserrat"/>
              <a:sym typeface="Montserrat"/>
            </a:endParaRPr>
          </a:p>
          <a:p>
            <a:pPr indent="-212725" lvl="0" marL="444500" marR="60018" rtl="0" algn="l">
              <a:lnSpc>
                <a:spcPct val="100000"/>
              </a:lnSpc>
              <a:spcBef>
                <a:spcPts val="0"/>
              </a:spcBef>
              <a:spcAft>
                <a:spcPts val="0"/>
              </a:spcAft>
              <a:buClr>
                <a:srgbClr val="45818E"/>
              </a:buClr>
              <a:buSzPts val="900"/>
              <a:buFont typeface="Montserrat"/>
              <a:buNone/>
            </a:pPr>
            <a:r>
              <a:t/>
            </a:r>
            <a:endParaRPr b="1" i="0" sz="1200" u="none" cap="none" strike="noStrike">
              <a:solidFill>
                <a:srgbClr val="000000"/>
              </a:solidFill>
              <a:latin typeface="Montserrat"/>
              <a:ea typeface="Montserrat"/>
              <a:cs typeface="Montserrat"/>
              <a:sym typeface="Montserrat"/>
            </a:endParaRPr>
          </a:p>
        </p:txBody>
      </p:sp>
      <p:sp>
        <p:nvSpPr>
          <p:cNvPr id="458" name="Google Shape;458;p2"/>
          <p:cNvSpPr txBox="1"/>
          <p:nvPr/>
        </p:nvSpPr>
        <p:spPr>
          <a:xfrm>
            <a:off x="696191" y="220337"/>
            <a:ext cx="5120715" cy="647902"/>
          </a:xfrm>
          <a:prstGeom prst="rect">
            <a:avLst/>
          </a:prstGeom>
          <a:noFill/>
          <a:ln>
            <a:noFill/>
          </a:ln>
        </p:spPr>
        <p:txBody>
          <a:bodyPr anchorCtr="0" anchor="ctr" bIns="35900" lIns="71775" spcFirstLastPara="1" rIns="71775" wrap="square" tIns="35900">
            <a:noAutofit/>
          </a:bodyPr>
          <a:lstStyle/>
          <a:p>
            <a:pPr indent="0" lvl="0" marL="0" marR="0" rtl="0" algn="l">
              <a:lnSpc>
                <a:spcPct val="100000"/>
              </a:lnSpc>
              <a:spcBef>
                <a:spcPts val="0"/>
              </a:spcBef>
              <a:spcAft>
                <a:spcPts val="0"/>
              </a:spcAft>
              <a:buClr>
                <a:srgbClr val="000000"/>
              </a:buClr>
              <a:buSzPts val="1100"/>
              <a:buFont typeface="Arial"/>
              <a:buNone/>
            </a:pPr>
            <a:r>
              <a:rPr b="1" i="0" lang="en-US" sz="2000" u="none" cap="none" strike="noStrike">
                <a:solidFill>
                  <a:srgbClr val="000000"/>
                </a:solidFill>
                <a:latin typeface="Montserrat"/>
                <a:ea typeface="Montserrat"/>
                <a:cs typeface="Montserrat"/>
                <a:sym typeface="Montserrat"/>
              </a:rPr>
              <a:t>Team Introduction</a:t>
            </a:r>
            <a:endParaRPr b="1" i="0" sz="2000" u="none" cap="none" strike="noStrike">
              <a:solidFill>
                <a:srgbClr val="000000"/>
              </a:solidFill>
              <a:latin typeface="Montserrat"/>
              <a:ea typeface="Montserrat"/>
              <a:cs typeface="Montserrat"/>
              <a:sym typeface="Montserrat"/>
            </a:endParaRPr>
          </a:p>
        </p:txBody>
      </p:sp>
      <p:pic>
        <p:nvPicPr>
          <p:cNvPr id="459" name="Google Shape;459;p2"/>
          <p:cNvPicPr preferRelativeResize="0"/>
          <p:nvPr/>
        </p:nvPicPr>
        <p:blipFill rotWithShape="1">
          <a:blip r:embed="rId4">
            <a:alphaModFix/>
          </a:blip>
          <a:srcRect b="0" l="0" r="0" t="0"/>
          <a:stretch/>
        </p:blipFill>
        <p:spPr>
          <a:xfrm>
            <a:off x="327956" y="364196"/>
            <a:ext cx="379252" cy="370752"/>
          </a:xfrm>
          <a:prstGeom prst="rect">
            <a:avLst/>
          </a:prstGeom>
          <a:noFill/>
          <a:ln>
            <a:noFill/>
          </a:ln>
          <a:effectLst>
            <a:outerShdw blurRad="228600" sx="60000" rotWithShape="0" algn="bl" dir="900000" dist="76200" sy="60000">
              <a:srgbClr val="434343">
                <a:alpha val="72941"/>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0"/>
          <p:cNvSpPr txBox="1"/>
          <p:nvPr/>
        </p:nvSpPr>
        <p:spPr>
          <a:xfrm>
            <a:off x="311700" y="117825"/>
            <a:ext cx="8520600" cy="4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Analytical Insights </a:t>
            </a:r>
            <a:endParaRPr b="1" i="0" sz="1200" u="none" cap="none" strike="noStrike">
              <a:solidFill>
                <a:srgbClr val="000000"/>
              </a:solidFill>
              <a:latin typeface="Montserrat"/>
              <a:ea typeface="Montserrat"/>
              <a:cs typeface="Montserrat"/>
              <a:sym typeface="Montserrat"/>
            </a:endParaRPr>
          </a:p>
        </p:txBody>
      </p:sp>
      <p:sp>
        <p:nvSpPr>
          <p:cNvPr id="842" name="Google Shape;842;p20"/>
          <p:cNvSpPr txBox="1"/>
          <p:nvPr/>
        </p:nvSpPr>
        <p:spPr>
          <a:xfrm>
            <a:off x="4953850" y="496525"/>
            <a:ext cx="423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latin typeface="Montserrat"/>
                <a:ea typeface="Montserrat"/>
                <a:cs typeface="Montserrat"/>
                <a:sym typeface="Montserrat"/>
              </a:rPr>
              <a:t>Test Data  ranges between 1914 - 1941 days.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20"/>
          <p:cNvSpPr/>
          <p:nvPr/>
        </p:nvSpPr>
        <p:spPr>
          <a:xfrm rot="5400000">
            <a:off x="5350056" y="1273356"/>
            <a:ext cx="91500" cy="7496388"/>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Chart, scatter chart&#10;&#10;Description automatically generated" id="844" name="Google Shape;844;p20"/>
          <p:cNvPicPr preferRelativeResize="0"/>
          <p:nvPr/>
        </p:nvPicPr>
        <p:blipFill rotWithShape="1">
          <a:blip r:embed="rId3">
            <a:alphaModFix/>
          </a:blip>
          <a:srcRect b="0" l="0" r="0" t="0"/>
          <a:stretch/>
        </p:blipFill>
        <p:spPr>
          <a:xfrm>
            <a:off x="148329" y="1271675"/>
            <a:ext cx="4805521" cy="3618000"/>
          </a:xfrm>
          <a:prstGeom prst="rect">
            <a:avLst/>
          </a:prstGeom>
          <a:noFill/>
          <a:ln>
            <a:noFill/>
          </a:ln>
        </p:spPr>
      </p:pic>
      <p:pic>
        <p:nvPicPr>
          <p:cNvPr descr="Chart, scatter chart&#10;&#10;Description automatically generated" id="845" name="Google Shape;845;p20"/>
          <p:cNvPicPr preferRelativeResize="0"/>
          <p:nvPr/>
        </p:nvPicPr>
        <p:blipFill rotWithShape="1">
          <a:blip r:embed="rId4">
            <a:alphaModFix/>
          </a:blip>
          <a:srcRect b="0" l="0" r="2736" t="0"/>
          <a:stretch/>
        </p:blipFill>
        <p:spPr>
          <a:xfrm>
            <a:off x="4704050" y="1271675"/>
            <a:ext cx="4439951" cy="3618000"/>
          </a:xfrm>
          <a:prstGeom prst="rect">
            <a:avLst/>
          </a:prstGeom>
          <a:noFill/>
          <a:ln>
            <a:noFill/>
          </a:ln>
        </p:spPr>
      </p:pic>
      <p:sp>
        <p:nvSpPr>
          <p:cNvPr id="846" name="Google Shape;846;p20"/>
          <p:cNvSpPr txBox="1"/>
          <p:nvPr/>
        </p:nvSpPr>
        <p:spPr>
          <a:xfrm>
            <a:off x="129825" y="581125"/>
            <a:ext cx="3925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cap="none" strike="noStrike">
                <a:solidFill>
                  <a:srgbClr val="000000"/>
                </a:solidFill>
                <a:latin typeface="Montserrat"/>
                <a:ea typeface="Montserrat"/>
                <a:cs typeface="Montserrat"/>
                <a:sym typeface="Montserrat"/>
              </a:rPr>
              <a:t>Training Data ranges between 1001 </a:t>
            </a:r>
            <a:r>
              <a:rPr lang="en-US">
                <a:latin typeface="Montserrat"/>
                <a:ea typeface="Montserrat"/>
                <a:cs typeface="Montserrat"/>
                <a:sym typeface="Montserrat"/>
              </a:rPr>
              <a:t>-</a:t>
            </a:r>
            <a:r>
              <a:rPr b="0" i="0" lang="en-US" sz="1400" cap="none" strike="noStrike">
                <a:solidFill>
                  <a:srgbClr val="000000"/>
                </a:solidFill>
                <a:latin typeface="Montserrat"/>
                <a:ea typeface="Montserrat"/>
                <a:cs typeface="Montserrat"/>
                <a:sym typeface="Montserrat"/>
              </a:rPr>
              <a:t> 1885</a:t>
            </a:r>
            <a:r>
              <a:rPr lang="en-US">
                <a:latin typeface="Montserrat"/>
                <a:ea typeface="Montserrat"/>
                <a:cs typeface="Montserrat"/>
                <a:sym typeface="Montserrat"/>
              </a:rPr>
              <a:t> days. </a:t>
            </a:r>
            <a:endParaRPr b="0" i="0" sz="1400" cap="none" strike="noStrike">
              <a:solidFill>
                <a:srgbClr val="000000"/>
              </a:solidFill>
              <a:latin typeface="Montserrat"/>
              <a:ea typeface="Montserrat"/>
              <a:cs typeface="Montserrat"/>
              <a:sym typeface="Montserrat"/>
            </a:endParaRPr>
          </a:p>
        </p:txBody>
      </p:sp>
      <p:sp>
        <p:nvSpPr>
          <p:cNvPr id="847" name="Google Shape;847;p20"/>
          <p:cNvSpPr txBox="1"/>
          <p:nvPr/>
        </p:nvSpPr>
        <p:spPr>
          <a:xfrm>
            <a:off x="3955025" y="794675"/>
            <a:ext cx="108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Georgia"/>
                <a:ea typeface="Georgia"/>
                <a:cs typeface="Georgia"/>
                <a:sym typeface="Georgia"/>
              </a:rPr>
              <a:t>Versus</a:t>
            </a:r>
            <a:r>
              <a:rPr lang="en-US" sz="1900">
                <a:latin typeface="Georgia"/>
                <a:ea typeface="Georgia"/>
                <a:cs typeface="Georgia"/>
                <a:sym typeface="Georgia"/>
              </a:rPr>
              <a:t> </a:t>
            </a:r>
            <a:endParaRPr sz="1900">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21"/>
          <p:cNvSpPr txBox="1"/>
          <p:nvPr/>
        </p:nvSpPr>
        <p:spPr>
          <a:xfrm>
            <a:off x="263050" y="0"/>
            <a:ext cx="8520600" cy="5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Analytical Insights </a:t>
            </a:r>
            <a:endParaRPr b="1" i="0" sz="1200" u="none" cap="none" strike="noStrike">
              <a:solidFill>
                <a:srgbClr val="000000"/>
              </a:solidFill>
              <a:latin typeface="Montserrat"/>
              <a:ea typeface="Montserrat"/>
              <a:cs typeface="Montserrat"/>
              <a:sym typeface="Montserrat"/>
            </a:endParaRPr>
          </a:p>
        </p:txBody>
      </p:sp>
      <p:sp>
        <p:nvSpPr>
          <p:cNvPr id="853" name="Google Shape;853;p21"/>
          <p:cNvSpPr txBox="1"/>
          <p:nvPr/>
        </p:nvSpPr>
        <p:spPr>
          <a:xfrm>
            <a:off x="5263350" y="413750"/>
            <a:ext cx="3572700" cy="738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a:latin typeface="Montserrat"/>
                <a:ea typeface="Montserrat"/>
                <a:cs typeface="Montserrat"/>
                <a:sym typeface="Montserrat"/>
              </a:rPr>
              <a:t>Model performance  </a:t>
            </a:r>
            <a:r>
              <a:rPr lang="en-US">
                <a:latin typeface="Montserrat"/>
                <a:ea typeface="Montserrat"/>
                <a:cs typeface="Montserrat"/>
                <a:sym typeface="Montserrat"/>
              </a:rPr>
              <a:t>with (28days) Test  dataset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5" name="Google Shape;855;p21"/>
          <p:cNvSpPr txBox="1"/>
          <p:nvPr/>
        </p:nvSpPr>
        <p:spPr>
          <a:xfrm>
            <a:off x="307975" y="475475"/>
            <a:ext cx="3666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a:latin typeface="Montserrat"/>
                <a:ea typeface="Montserrat"/>
                <a:cs typeface="Montserrat"/>
                <a:sym typeface="Montserrat"/>
              </a:rPr>
              <a:t>Model performance </a:t>
            </a:r>
            <a:r>
              <a:rPr lang="en-US">
                <a:latin typeface="Montserrat"/>
                <a:ea typeface="Montserrat"/>
                <a:cs typeface="Montserrat"/>
                <a:sym typeface="Montserrat"/>
              </a:rPr>
              <a:t>with (884days) training dataset </a:t>
            </a:r>
            <a:endParaRPr b="0" i="0" sz="1400" u="sng" cap="none" strike="noStrike">
              <a:solidFill>
                <a:srgbClr val="000000"/>
              </a:solidFill>
              <a:latin typeface="Montserrat"/>
              <a:ea typeface="Montserrat"/>
              <a:cs typeface="Montserrat"/>
              <a:sym typeface="Montserrat"/>
            </a:endParaRPr>
          </a:p>
        </p:txBody>
      </p:sp>
      <p:pic>
        <p:nvPicPr>
          <p:cNvPr id="856" name="Google Shape;856;p21"/>
          <p:cNvPicPr preferRelativeResize="0"/>
          <p:nvPr/>
        </p:nvPicPr>
        <p:blipFill rotWithShape="1">
          <a:blip r:embed="rId3">
            <a:alphaModFix/>
          </a:blip>
          <a:srcRect b="0" l="0" r="0" t="0"/>
          <a:stretch/>
        </p:blipFill>
        <p:spPr>
          <a:xfrm>
            <a:off x="263050" y="979828"/>
            <a:ext cx="4087125" cy="3590397"/>
          </a:xfrm>
          <a:prstGeom prst="rect">
            <a:avLst/>
          </a:prstGeom>
          <a:noFill/>
          <a:ln>
            <a:noFill/>
          </a:ln>
        </p:spPr>
      </p:pic>
      <p:pic>
        <p:nvPicPr>
          <p:cNvPr id="857" name="Google Shape;857;p21"/>
          <p:cNvPicPr preferRelativeResize="0"/>
          <p:nvPr/>
        </p:nvPicPr>
        <p:blipFill rotWithShape="1">
          <a:blip r:embed="rId4">
            <a:alphaModFix/>
          </a:blip>
          <a:srcRect b="0" l="0" r="0" t="0"/>
          <a:stretch/>
        </p:blipFill>
        <p:spPr>
          <a:xfrm>
            <a:off x="5212475" y="936950"/>
            <a:ext cx="4087125" cy="3699634"/>
          </a:xfrm>
          <a:prstGeom prst="rect">
            <a:avLst/>
          </a:prstGeom>
          <a:noFill/>
          <a:ln>
            <a:noFill/>
          </a:ln>
        </p:spPr>
      </p:pic>
      <p:sp>
        <p:nvSpPr>
          <p:cNvPr id="858" name="Google Shape;858;p21"/>
          <p:cNvSpPr txBox="1"/>
          <p:nvPr/>
        </p:nvSpPr>
        <p:spPr>
          <a:xfrm>
            <a:off x="3974875" y="496525"/>
            <a:ext cx="108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Georgia"/>
                <a:ea typeface="Georgia"/>
                <a:cs typeface="Georgia"/>
                <a:sym typeface="Georgia"/>
              </a:rPr>
              <a:t>Versus</a:t>
            </a:r>
            <a:r>
              <a:rPr lang="en-US" sz="1900">
                <a:latin typeface="Georgia"/>
                <a:ea typeface="Georgia"/>
                <a:cs typeface="Georgia"/>
                <a:sym typeface="Georgia"/>
              </a:rPr>
              <a:t> </a:t>
            </a:r>
            <a:endParaRPr sz="1900">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id="863" name="Google Shape;863;p22"/>
          <p:cNvPicPr preferRelativeResize="0"/>
          <p:nvPr/>
        </p:nvPicPr>
        <p:blipFill rotWithShape="1">
          <a:blip r:embed="rId3">
            <a:alphaModFix/>
          </a:blip>
          <a:srcRect b="0" l="3805" r="2975" t="0"/>
          <a:stretch/>
        </p:blipFill>
        <p:spPr>
          <a:xfrm>
            <a:off x="335902" y="3396272"/>
            <a:ext cx="1987420" cy="1558968"/>
          </a:xfrm>
          <a:prstGeom prst="rect">
            <a:avLst/>
          </a:prstGeom>
          <a:noFill/>
          <a:ln>
            <a:noFill/>
          </a:ln>
        </p:spPr>
      </p:pic>
      <p:sp>
        <p:nvSpPr>
          <p:cNvPr id="864" name="Google Shape;864;p22"/>
          <p:cNvSpPr txBox="1"/>
          <p:nvPr/>
        </p:nvSpPr>
        <p:spPr>
          <a:xfrm>
            <a:off x="705786" y="220337"/>
            <a:ext cx="3961464" cy="647902"/>
          </a:xfrm>
          <a:prstGeom prst="rect">
            <a:avLst/>
          </a:prstGeom>
          <a:noFill/>
          <a:ln>
            <a:noFill/>
          </a:ln>
        </p:spPr>
        <p:txBody>
          <a:bodyPr anchorCtr="0" anchor="ctr" bIns="35900" lIns="71775" spcFirstLastPara="1" rIns="71775" wrap="square" tIns="35900">
            <a:noAutofit/>
          </a:bodyPr>
          <a:lstStyle/>
          <a:p>
            <a:pPr indent="0" lvl="0" marL="0" marR="0" rtl="0" algn="l">
              <a:lnSpc>
                <a:spcPct val="100000"/>
              </a:lnSpc>
              <a:spcBef>
                <a:spcPts val="0"/>
              </a:spcBef>
              <a:spcAft>
                <a:spcPts val="0"/>
              </a:spcAft>
              <a:buClr>
                <a:srgbClr val="000000"/>
              </a:buClr>
              <a:buSzPts val="1100"/>
              <a:buFont typeface="Arial"/>
              <a:buNone/>
            </a:pPr>
            <a:r>
              <a:rPr b="1" i="0" lang="en-US" sz="2400" u="none" cap="none" strike="noStrike">
                <a:solidFill>
                  <a:srgbClr val="000000"/>
                </a:solidFill>
                <a:latin typeface="Montserrat"/>
                <a:ea typeface="Montserrat"/>
                <a:cs typeface="Montserrat"/>
                <a:sym typeface="Montserrat"/>
              </a:rPr>
              <a:t>Our Cloud Architecture</a:t>
            </a:r>
            <a:endParaRPr b="1" i="0" sz="2400" u="none" cap="none" strike="noStrike">
              <a:solidFill>
                <a:srgbClr val="000000"/>
              </a:solidFill>
              <a:latin typeface="Montserrat"/>
              <a:ea typeface="Montserrat"/>
              <a:cs typeface="Montserrat"/>
              <a:sym typeface="Montserrat"/>
            </a:endParaRPr>
          </a:p>
        </p:txBody>
      </p:sp>
      <p:pic>
        <p:nvPicPr>
          <p:cNvPr id="865" name="Google Shape;865;p22"/>
          <p:cNvPicPr preferRelativeResize="0"/>
          <p:nvPr/>
        </p:nvPicPr>
        <p:blipFill rotWithShape="1">
          <a:blip r:embed="rId4">
            <a:alphaModFix/>
          </a:blip>
          <a:srcRect b="0" l="0" r="0" t="0"/>
          <a:stretch/>
        </p:blipFill>
        <p:spPr>
          <a:xfrm>
            <a:off x="316939" y="375213"/>
            <a:ext cx="379252" cy="370752"/>
          </a:xfrm>
          <a:prstGeom prst="rect">
            <a:avLst/>
          </a:prstGeom>
          <a:noFill/>
          <a:ln>
            <a:noFill/>
          </a:ln>
          <a:effectLst>
            <a:outerShdw blurRad="228600" sx="60000" rotWithShape="0" algn="bl" dir="900000" dist="76200" sy="60000">
              <a:srgbClr val="434343">
                <a:alpha val="72941"/>
              </a:srgbClr>
            </a:outerShdw>
          </a:effectLst>
        </p:spPr>
      </p:pic>
      <p:sp>
        <p:nvSpPr>
          <p:cNvPr id="866" name="Google Shape;866;p22"/>
          <p:cNvSpPr/>
          <p:nvPr/>
        </p:nvSpPr>
        <p:spPr>
          <a:xfrm>
            <a:off x="316939" y="881342"/>
            <a:ext cx="640018" cy="616234"/>
          </a:xfrm>
          <a:prstGeom prst="ellipse">
            <a:avLst/>
          </a:prstGeom>
          <a:solidFill>
            <a:srgbClr val="134F5C"/>
          </a:solidFill>
          <a:ln cap="flat" cmpd="sng" w="9525">
            <a:solidFill>
              <a:srgbClr val="FFFF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i="0" lang="en-US" sz="2800" u="none" cap="none" strike="noStrike">
                <a:solidFill>
                  <a:srgbClr val="EEEEEE"/>
                </a:solidFill>
                <a:latin typeface="Montserrat"/>
                <a:ea typeface="Montserrat"/>
                <a:cs typeface="Montserrat"/>
                <a:sym typeface="Montserrat"/>
              </a:rPr>
              <a:t>?</a:t>
            </a:r>
            <a:endParaRPr b="1" i="0" sz="2800" u="none" cap="none" strike="noStrike">
              <a:solidFill>
                <a:srgbClr val="EEEEEE"/>
              </a:solidFill>
              <a:latin typeface="Montserrat"/>
              <a:ea typeface="Montserrat"/>
              <a:cs typeface="Montserrat"/>
              <a:sym typeface="Montserrat"/>
            </a:endParaRPr>
          </a:p>
        </p:txBody>
      </p:sp>
      <p:sp>
        <p:nvSpPr>
          <p:cNvPr id="867" name="Google Shape;867;p22"/>
          <p:cNvSpPr/>
          <p:nvPr/>
        </p:nvSpPr>
        <p:spPr>
          <a:xfrm>
            <a:off x="1007644" y="1103494"/>
            <a:ext cx="196141" cy="188851"/>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8" name="Google Shape;868;p22"/>
          <p:cNvSpPr/>
          <p:nvPr/>
        </p:nvSpPr>
        <p:spPr>
          <a:xfrm>
            <a:off x="1265676" y="1103494"/>
            <a:ext cx="196141" cy="188851"/>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9" name="Google Shape;869;p22"/>
          <p:cNvSpPr/>
          <p:nvPr/>
        </p:nvSpPr>
        <p:spPr>
          <a:xfrm>
            <a:off x="1524371" y="1103520"/>
            <a:ext cx="196141" cy="188851"/>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870" name="Google Shape;870;p22"/>
          <p:cNvSpPr/>
          <p:nvPr/>
        </p:nvSpPr>
        <p:spPr>
          <a:xfrm>
            <a:off x="1771407" y="1103520"/>
            <a:ext cx="196141" cy="188851"/>
          </a:xfrm>
          <a:prstGeom prst="ellipse">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871" name="Google Shape;871;p22"/>
          <p:cNvPicPr preferRelativeResize="0"/>
          <p:nvPr/>
        </p:nvPicPr>
        <p:blipFill rotWithShape="1">
          <a:blip r:embed="rId5">
            <a:alphaModFix/>
          </a:blip>
          <a:srcRect b="0" l="0" r="0" t="0"/>
          <a:stretch/>
        </p:blipFill>
        <p:spPr>
          <a:xfrm>
            <a:off x="6760006" y="1569746"/>
            <a:ext cx="1834836" cy="1032095"/>
          </a:xfrm>
          <a:prstGeom prst="rect">
            <a:avLst/>
          </a:prstGeom>
          <a:noFill/>
          <a:ln>
            <a:noFill/>
          </a:ln>
        </p:spPr>
      </p:pic>
      <p:pic>
        <p:nvPicPr>
          <p:cNvPr id="872" name="Google Shape;872;p22"/>
          <p:cNvPicPr preferRelativeResize="0"/>
          <p:nvPr/>
        </p:nvPicPr>
        <p:blipFill rotWithShape="1">
          <a:blip r:embed="rId6">
            <a:alphaModFix/>
          </a:blip>
          <a:srcRect b="16471" l="0" r="0" t="0"/>
          <a:stretch/>
        </p:blipFill>
        <p:spPr>
          <a:xfrm>
            <a:off x="3993128" y="1437643"/>
            <a:ext cx="1547701" cy="1310163"/>
          </a:xfrm>
          <a:prstGeom prst="rect">
            <a:avLst/>
          </a:prstGeom>
          <a:noFill/>
          <a:ln>
            <a:noFill/>
          </a:ln>
        </p:spPr>
      </p:pic>
      <p:sp>
        <p:nvSpPr>
          <p:cNvPr id="873" name="Google Shape;873;p22"/>
          <p:cNvSpPr/>
          <p:nvPr/>
        </p:nvSpPr>
        <p:spPr>
          <a:xfrm>
            <a:off x="394301" y="2484705"/>
            <a:ext cx="956957" cy="1223528"/>
          </a:xfrm>
          <a:prstGeom prst="rect">
            <a:avLst/>
          </a:prstGeom>
          <a:solidFill>
            <a:srgbClr val="EEEEEE"/>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874" name="Google Shape;874;p22"/>
          <p:cNvPicPr preferRelativeResize="0"/>
          <p:nvPr/>
        </p:nvPicPr>
        <p:blipFill rotWithShape="1">
          <a:blip r:embed="rId7">
            <a:alphaModFix/>
          </a:blip>
          <a:srcRect b="0" l="0" r="0" t="0"/>
          <a:stretch/>
        </p:blipFill>
        <p:spPr>
          <a:xfrm>
            <a:off x="905811" y="3118328"/>
            <a:ext cx="448327" cy="448327"/>
          </a:xfrm>
          <a:prstGeom prst="rect">
            <a:avLst/>
          </a:prstGeom>
          <a:noFill/>
          <a:ln>
            <a:noFill/>
          </a:ln>
        </p:spPr>
      </p:pic>
      <p:pic>
        <p:nvPicPr>
          <p:cNvPr id="875" name="Google Shape;875;p22"/>
          <p:cNvPicPr preferRelativeResize="0"/>
          <p:nvPr/>
        </p:nvPicPr>
        <p:blipFill rotWithShape="1">
          <a:blip r:embed="rId7">
            <a:alphaModFix/>
          </a:blip>
          <a:srcRect b="0" l="0" r="0" t="0"/>
          <a:stretch/>
        </p:blipFill>
        <p:spPr>
          <a:xfrm>
            <a:off x="623024" y="3122585"/>
            <a:ext cx="456732" cy="456732"/>
          </a:xfrm>
          <a:prstGeom prst="rect">
            <a:avLst/>
          </a:prstGeom>
          <a:noFill/>
          <a:ln>
            <a:noFill/>
          </a:ln>
        </p:spPr>
      </p:pic>
      <p:pic>
        <p:nvPicPr>
          <p:cNvPr id="876" name="Google Shape;876;p22"/>
          <p:cNvPicPr preferRelativeResize="0"/>
          <p:nvPr/>
        </p:nvPicPr>
        <p:blipFill rotWithShape="1">
          <a:blip r:embed="rId7">
            <a:alphaModFix/>
          </a:blip>
          <a:srcRect b="0" l="0" r="0" t="0"/>
          <a:stretch/>
        </p:blipFill>
        <p:spPr>
          <a:xfrm>
            <a:off x="361443" y="3110703"/>
            <a:ext cx="465232" cy="465232"/>
          </a:xfrm>
          <a:prstGeom prst="rect">
            <a:avLst/>
          </a:prstGeom>
          <a:noFill/>
          <a:ln>
            <a:noFill/>
          </a:ln>
        </p:spPr>
      </p:pic>
      <p:sp>
        <p:nvSpPr>
          <p:cNvPr id="877" name="Google Shape;877;p22"/>
          <p:cNvSpPr txBox="1"/>
          <p:nvPr/>
        </p:nvSpPr>
        <p:spPr>
          <a:xfrm>
            <a:off x="387083" y="2538069"/>
            <a:ext cx="878593"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Montserrat"/>
                <a:ea typeface="Montserrat"/>
                <a:cs typeface="Montserrat"/>
                <a:sym typeface="Montserrat"/>
              </a:rPr>
              <a:t>Scripts Folder</a:t>
            </a:r>
            <a:endParaRPr/>
          </a:p>
        </p:txBody>
      </p:sp>
      <p:sp>
        <p:nvSpPr>
          <p:cNvPr id="878" name="Google Shape;878;p22"/>
          <p:cNvSpPr txBox="1"/>
          <p:nvPr/>
        </p:nvSpPr>
        <p:spPr>
          <a:xfrm>
            <a:off x="173551" y="4908700"/>
            <a:ext cx="23115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Montserrat"/>
                <a:ea typeface="Montserrat"/>
                <a:cs typeface="Montserrat"/>
                <a:sym typeface="Montserrat"/>
              </a:rPr>
              <a:t>Object Storage (Amazon S3 Bucket)</a:t>
            </a:r>
            <a:endParaRPr/>
          </a:p>
        </p:txBody>
      </p:sp>
      <p:pic>
        <p:nvPicPr>
          <p:cNvPr id="879" name="Google Shape;879;p22"/>
          <p:cNvPicPr preferRelativeResize="0"/>
          <p:nvPr/>
        </p:nvPicPr>
        <p:blipFill rotWithShape="1">
          <a:blip r:embed="rId8">
            <a:alphaModFix/>
          </a:blip>
          <a:srcRect b="35163" l="35720" r="35268" t="30412"/>
          <a:stretch/>
        </p:blipFill>
        <p:spPr>
          <a:xfrm>
            <a:off x="439962" y="2781497"/>
            <a:ext cx="428095" cy="307278"/>
          </a:xfrm>
          <a:prstGeom prst="rect">
            <a:avLst/>
          </a:prstGeom>
          <a:noFill/>
          <a:ln>
            <a:noFill/>
          </a:ln>
        </p:spPr>
      </p:pic>
      <p:cxnSp>
        <p:nvCxnSpPr>
          <p:cNvPr id="880" name="Google Shape;880;p22"/>
          <p:cNvCxnSpPr>
            <a:stCxn id="872" idx="3"/>
            <a:endCxn id="871" idx="1"/>
          </p:cNvCxnSpPr>
          <p:nvPr/>
        </p:nvCxnSpPr>
        <p:spPr>
          <a:xfrm flipH="1" rot="10800000">
            <a:off x="5540829" y="2085825"/>
            <a:ext cx="1219200" cy="6900"/>
          </a:xfrm>
          <a:prstGeom prst="straightConnector1">
            <a:avLst/>
          </a:prstGeom>
          <a:noFill/>
          <a:ln cap="flat" cmpd="sng" w="9525">
            <a:solidFill>
              <a:srgbClr val="FDA739"/>
            </a:solidFill>
            <a:prstDash val="solid"/>
            <a:round/>
            <a:headEnd len="sm" w="sm" type="none"/>
            <a:tailEnd len="med" w="med" type="triangle"/>
          </a:ln>
        </p:spPr>
      </p:cxnSp>
      <p:sp>
        <p:nvSpPr>
          <p:cNvPr id="881" name="Google Shape;881;p22"/>
          <p:cNvSpPr txBox="1"/>
          <p:nvPr/>
        </p:nvSpPr>
        <p:spPr>
          <a:xfrm>
            <a:off x="4290226" y="2674375"/>
            <a:ext cx="966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1" lang="en-US" sz="700">
                <a:latin typeface="Montserrat"/>
                <a:ea typeface="Montserrat"/>
                <a:cs typeface="Montserrat"/>
                <a:sym typeface="Montserrat"/>
              </a:rPr>
              <a:t>Compute resource (</a:t>
            </a:r>
            <a:r>
              <a:rPr b="1" i="0" lang="en-US" sz="700" u="none" cap="none" strike="noStrike">
                <a:solidFill>
                  <a:srgbClr val="000000"/>
                </a:solidFill>
                <a:latin typeface="Montserrat"/>
                <a:ea typeface="Montserrat"/>
                <a:cs typeface="Montserrat"/>
                <a:sym typeface="Montserrat"/>
              </a:rPr>
              <a:t>Amazon E.C.2 Instance)</a:t>
            </a:r>
            <a:endParaRPr/>
          </a:p>
        </p:txBody>
      </p:sp>
      <p:sp>
        <p:nvSpPr>
          <p:cNvPr id="882" name="Google Shape;882;p22"/>
          <p:cNvSpPr txBox="1"/>
          <p:nvPr/>
        </p:nvSpPr>
        <p:spPr>
          <a:xfrm>
            <a:off x="7194875" y="2727189"/>
            <a:ext cx="96598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Montserrat"/>
                <a:ea typeface="Montserrat"/>
                <a:cs typeface="Montserrat"/>
                <a:sym typeface="Montserrat"/>
              </a:rPr>
              <a:t>Streamlit Client</a:t>
            </a:r>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Montserrat"/>
                <a:ea typeface="Montserrat"/>
                <a:cs typeface="Montserrat"/>
                <a:sym typeface="Montserrat"/>
              </a:rPr>
              <a:t>(Front end)</a:t>
            </a:r>
            <a:endParaRPr/>
          </a:p>
        </p:txBody>
      </p:sp>
      <p:sp>
        <p:nvSpPr>
          <p:cNvPr id="883" name="Google Shape;883;p22"/>
          <p:cNvSpPr txBox="1"/>
          <p:nvPr/>
        </p:nvSpPr>
        <p:spPr>
          <a:xfrm>
            <a:off x="3250198" y="3678143"/>
            <a:ext cx="5080237"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Montserrat"/>
                <a:ea typeface="Montserrat"/>
                <a:cs typeface="Montserrat"/>
                <a:sym typeface="Montserrat"/>
              </a:rPr>
              <a:t>A simplified approach with the use of fewer cloud resources</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Montserrat"/>
                <a:ea typeface="Montserrat"/>
                <a:cs typeface="Montserrat"/>
                <a:sym typeface="Montserrat"/>
              </a:rPr>
              <a:t>      was favored to make our solution less expensive.</a:t>
            </a:r>
            <a:endParaRPr b="0" i="0" sz="1200" u="none" cap="none" strike="noStrike">
              <a:solidFill>
                <a:srgbClr val="000000"/>
              </a:solidFill>
              <a:latin typeface="Montserrat"/>
              <a:ea typeface="Montserrat"/>
              <a:cs typeface="Montserrat"/>
              <a:sym typeface="Montserrat"/>
            </a:endParaRPr>
          </a:p>
        </p:txBody>
      </p:sp>
      <p:sp>
        <p:nvSpPr>
          <p:cNvPr id="884" name="Google Shape;884;p22"/>
          <p:cNvSpPr/>
          <p:nvPr/>
        </p:nvSpPr>
        <p:spPr>
          <a:xfrm>
            <a:off x="1502739" y="2240104"/>
            <a:ext cx="663452" cy="1223528"/>
          </a:xfrm>
          <a:prstGeom prst="rect">
            <a:avLst/>
          </a:prstGeom>
          <a:solidFill>
            <a:srgbClr val="EEEEEE"/>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85" name="Google Shape;885;p22"/>
          <p:cNvSpPr txBox="1"/>
          <p:nvPr/>
        </p:nvSpPr>
        <p:spPr>
          <a:xfrm>
            <a:off x="1625061" y="2201114"/>
            <a:ext cx="6091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Montserrat"/>
                <a:ea typeface="Montserrat"/>
                <a:cs typeface="Montserrat"/>
                <a:sym typeface="Montserrat"/>
              </a:rPr>
              <a:t>Images Folder</a:t>
            </a:r>
            <a:endParaRPr/>
          </a:p>
        </p:txBody>
      </p:sp>
      <p:sp>
        <p:nvSpPr>
          <p:cNvPr id="886" name="Google Shape;886;p22"/>
          <p:cNvSpPr/>
          <p:nvPr/>
        </p:nvSpPr>
        <p:spPr>
          <a:xfrm>
            <a:off x="1431816" y="2477011"/>
            <a:ext cx="663452" cy="1223528"/>
          </a:xfrm>
          <a:prstGeom prst="rect">
            <a:avLst/>
          </a:prstGeom>
          <a:solidFill>
            <a:srgbClr val="EEEEEE"/>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887" name="Google Shape;887;p22"/>
          <p:cNvPicPr preferRelativeResize="0"/>
          <p:nvPr/>
        </p:nvPicPr>
        <p:blipFill rotWithShape="1">
          <a:blip r:embed="rId9">
            <a:alphaModFix/>
          </a:blip>
          <a:srcRect b="0" l="0" r="0" t="0"/>
          <a:stretch/>
        </p:blipFill>
        <p:spPr>
          <a:xfrm>
            <a:off x="1546753" y="3013389"/>
            <a:ext cx="537182" cy="282042"/>
          </a:xfrm>
          <a:prstGeom prst="rect">
            <a:avLst/>
          </a:prstGeom>
          <a:noFill/>
          <a:ln>
            <a:noFill/>
          </a:ln>
        </p:spPr>
      </p:pic>
      <p:pic>
        <p:nvPicPr>
          <p:cNvPr id="888" name="Google Shape;888;p22"/>
          <p:cNvPicPr preferRelativeResize="0"/>
          <p:nvPr/>
        </p:nvPicPr>
        <p:blipFill rotWithShape="1">
          <a:blip r:embed="rId9">
            <a:alphaModFix/>
          </a:blip>
          <a:srcRect b="0" l="0" r="0" t="0"/>
          <a:stretch/>
        </p:blipFill>
        <p:spPr>
          <a:xfrm>
            <a:off x="1473965" y="3217805"/>
            <a:ext cx="537182" cy="264820"/>
          </a:xfrm>
          <a:prstGeom prst="rect">
            <a:avLst/>
          </a:prstGeom>
          <a:noFill/>
          <a:ln>
            <a:noFill/>
          </a:ln>
        </p:spPr>
      </p:pic>
      <p:pic>
        <p:nvPicPr>
          <p:cNvPr id="889" name="Google Shape;889;p22"/>
          <p:cNvPicPr preferRelativeResize="0"/>
          <p:nvPr/>
        </p:nvPicPr>
        <p:blipFill rotWithShape="1">
          <a:blip r:embed="rId9">
            <a:alphaModFix/>
          </a:blip>
          <a:srcRect b="0" l="0" r="0" t="0"/>
          <a:stretch/>
        </p:blipFill>
        <p:spPr>
          <a:xfrm>
            <a:off x="1437801" y="3379437"/>
            <a:ext cx="537182" cy="330894"/>
          </a:xfrm>
          <a:prstGeom prst="rect">
            <a:avLst/>
          </a:prstGeom>
          <a:noFill/>
          <a:ln>
            <a:noFill/>
          </a:ln>
        </p:spPr>
      </p:pic>
      <p:pic>
        <p:nvPicPr>
          <p:cNvPr id="890" name="Google Shape;890;p22"/>
          <p:cNvPicPr preferRelativeResize="0"/>
          <p:nvPr/>
        </p:nvPicPr>
        <p:blipFill rotWithShape="1">
          <a:blip r:embed="rId10">
            <a:alphaModFix/>
          </a:blip>
          <a:srcRect b="0" l="0" r="0" t="0"/>
          <a:stretch/>
        </p:blipFill>
        <p:spPr>
          <a:xfrm>
            <a:off x="1720512" y="2711699"/>
            <a:ext cx="372298" cy="348344"/>
          </a:xfrm>
          <a:prstGeom prst="rect">
            <a:avLst/>
          </a:prstGeom>
          <a:noFill/>
          <a:ln>
            <a:noFill/>
          </a:ln>
        </p:spPr>
      </p:pic>
      <p:sp>
        <p:nvSpPr>
          <p:cNvPr id="891" name="Google Shape;891;p22"/>
          <p:cNvSpPr txBox="1"/>
          <p:nvPr/>
        </p:nvSpPr>
        <p:spPr>
          <a:xfrm>
            <a:off x="1490767" y="2447074"/>
            <a:ext cx="6091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Montserrat"/>
                <a:ea typeface="Montserrat"/>
                <a:cs typeface="Montserrat"/>
                <a:sym typeface="Montserrat"/>
              </a:rPr>
              <a:t>Data Folder</a:t>
            </a:r>
            <a:endParaRPr/>
          </a:p>
        </p:txBody>
      </p:sp>
      <p:cxnSp>
        <p:nvCxnSpPr>
          <p:cNvPr id="892" name="Google Shape;892;p22"/>
          <p:cNvCxnSpPr>
            <a:stCxn id="872" idx="1"/>
          </p:cNvCxnSpPr>
          <p:nvPr/>
        </p:nvCxnSpPr>
        <p:spPr>
          <a:xfrm flipH="1">
            <a:off x="1681628" y="2092725"/>
            <a:ext cx="2311500" cy="1757400"/>
          </a:xfrm>
          <a:prstGeom prst="bentConnector2">
            <a:avLst/>
          </a:prstGeom>
          <a:noFill/>
          <a:ln cap="flat" cmpd="sng" w="9525">
            <a:solidFill>
              <a:srgbClr val="FDA739"/>
            </a:solidFill>
            <a:prstDash val="solid"/>
            <a:round/>
            <a:headEnd len="sm" w="sm" type="none"/>
            <a:tailEnd len="med" w="med" type="triangle"/>
          </a:ln>
        </p:spPr>
      </p:cxnSp>
      <p:pic>
        <p:nvPicPr>
          <p:cNvPr id="893" name="Google Shape;893;p22"/>
          <p:cNvPicPr preferRelativeResize="0"/>
          <p:nvPr/>
        </p:nvPicPr>
        <p:blipFill rotWithShape="1">
          <a:blip r:embed="rId11">
            <a:alphaModFix/>
          </a:blip>
          <a:srcRect b="61419" l="39650" r="35423" t="8085"/>
          <a:stretch/>
        </p:blipFill>
        <p:spPr>
          <a:xfrm>
            <a:off x="4371708" y="779147"/>
            <a:ext cx="792937" cy="533261"/>
          </a:xfrm>
          <a:prstGeom prst="rect">
            <a:avLst/>
          </a:prstGeom>
          <a:noFill/>
          <a:ln>
            <a:noFill/>
          </a:ln>
        </p:spPr>
      </p:pic>
      <p:cxnSp>
        <p:nvCxnSpPr>
          <p:cNvPr id="894" name="Google Shape;894;p22"/>
          <p:cNvCxnSpPr>
            <a:stCxn id="893" idx="2"/>
          </p:cNvCxnSpPr>
          <p:nvPr/>
        </p:nvCxnSpPr>
        <p:spPr>
          <a:xfrm flipH="1">
            <a:off x="4766977" y="1312408"/>
            <a:ext cx="1200" cy="212100"/>
          </a:xfrm>
          <a:prstGeom prst="straightConnector1">
            <a:avLst/>
          </a:prstGeom>
          <a:noFill/>
          <a:ln cap="flat" cmpd="sng" w="9525">
            <a:solidFill>
              <a:srgbClr val="FDA739"/>
            </a:solidFill>
            <a:prstDash val="solid"/>
            <a:round/>
            <a:headEnd len="sm" w="sm" type="none"/>
            <a:tailEnd len="med" w="med" type="triangle"/>
          </a:ln>
        </p:spPr>
      </p:cxnSp>
      <p:sp>
        <p:nvSpPr>
          <p:cNvPr id="895" name="Google Shape;895;p22"/>
          <p:cNvSpPr txBox="1"/>
          <p:nvPr/>
        </p:nvSpPr>
        <p:spPr>
          <a:xfrm>
            <a:off x="5058251" y="952716"/>
            <a:ext cx="966000" cy="63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1" lang="en-US" sz="700">
                <a:latin typeface="Montserrat"/>
                <a:ea typeface="Montserrat"/>
                <a:cs typeface="Montserrat"/>
                <a:sym typeface="Montserrat"/>
              </a:rPr>
              <a:t>Operating System virtual environment (</a:t>
            </a:r>
            <a:r>
              <a:rPr b="1" i="0" lang="en-US" sz="700" u="none" cap="none" strike="noStrike">
                <a:solidFill>
                  <a:srgbClr val="000000"/>
                </a:solidFill>
                <a:latin typeface="Montserrat"/>
                <a:ea typeface="Montserrat"/>
                <a:cs typeface="Montserrat"/>
                <a:sym typeface="Montserrat"/>
              </a:rPr>
              <a:t>Amazon Linux AMI)</a:t>
            </a:r>
            <a:endParaRPr/>
          </a:p>
        </p:txBody>
      </p:sp>
      <p:sp>
        <p:nvSpPr>
          <p:cNvPr id="896" name="Google Shape;896;p22"/>
          <p:cNvSpPr/>
          <p:nvPr/>
        </p:nvSpPr>
        <p:spPr>
          <a:xfrm rot="5400000">
            <a:off x="4526250" y="-4465462"/>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746"/>
        </a:solidFill>
      </p:bgPr>
    </p:bg>
    <p:spTree>
      <p:nvGrpSpPr>
        <p:cNvPr id="900" name="Shape 900"/>
        <p:cNvGrpSpPr/>
        <p:nvPr/>
      </p:nvGrpSpPr>
      <p:grpSpPr>
        <a:xfrm>
          <a:off x="0" y="0"/>
          <a:ext cx="0" cy="0"/>
          <a:chOff x="0" y="0"/>
          <a:chExt cx="0" cy="0"/>
        </a:xfrm>
      </p:grpSpPr>
      <p:pic>
        <p:nvPicPr>
          <p:cNvPr id="901" name="Google Shape;901;p23"/>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pic>
        <p:nvPicPr>
          <p:cNvPr id="902" name="Google Shape;902;p23">
            <a:hlinkClick r:id="rId4"/>
          </p:cNvPr>
          <p:cNvPicPr preferRelativeResize="0"/>
          <p:nvPr/>
        </p:nvPicPr>
        <p:blipFill rotWithShape="1">
          <a:blip r:embed="rId5">
            <a:alphaModFix/>
          </a:blip>
          <a:srcRect b="0" l="3908" r="3916" t="0"/>
          <a:stretch/>
        </p:blipFill>
        <p:spPr>
          <a:xfrm>
            <a:off x="1658629" y="639935"/>
            <a:ext cx="5826739" cy="3713076"/>
          </a:xfrm>
          <a:prstGeom prst="rect">
            <a:avLst/>
          </a:prstGeom>
          <a:noFill/>
          <a:ln cap="flat" cmpd="sng" w="38100">
            <a:solidFill>
              <a:schemeClr val="accent5"/>
            </a:solidFill>
            <a:prstDash val="solid"/>
            <a:round/>
            <a:headEnd len="sm" w="sm" type="none"/>
            <a:tailEnd len="sm" w="sm" type="none"/>
          </a:ln>
        </p:spPr>
      </p:pic>
      <p:sp>
        <p:nvSpPr>
          <p:cNvPr id="903" name="Google Shape;903;p23"/>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3">
            <a:hlinkClick r:id="rId6"/>
          </p:cNvPr>
          <p:cNvSpPr/>
          <p:nvPr/>
        </p:nvSpPr>
        <p:spPr>
          <a:xfrm>
            <a:off x="2384736" y="4394669"/>
            <a:ext cx="4531800" cy="55020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F36D43"/>
                </a:solidFill>
                <a:latin typeface="Inter"/>
                <a:ea typeface="Inter"/>
                <a:cs typeface="Inter"/>
                <a:sym typeface="Inter"/>
              </a:rPr>
              <a:t>A look</a:t>
            </a:r>
            <a:r>
              <a:rPr b="0" i="0" lang="en-US" sz="1200" u="none" cap="none" strike="noStrike">
                <a:solidFill>
                  <a:srgbClr val="F36D43"/>
                </a:solidFill>
                <a:latin typeface="Inter"/>
                <a:ea typeface="Inter"/>
                <a:cs typeface="Inter"/>
                <a:sym typeface="Inter"/>
              </a:rPr>
              <a:t> at our application’s functionallity</a:t>
            </a:r>
            <a:endParaRPr b="0" i="0" sz="1200" u="none" cap="none" strike="noStrike">
              <a:solidFill>
                <a:srgbClr val="F36D43"/>
              </a:solidFill>
              <a:latin typeface="Inter"/>
              <a:ea typeface="Inter"/>
              <a:cs typeface="Inter"/>
              <a:sym typeface="Inter"/>
            </a:endParaRPr>
          </a:p>
        </p:txBody>
      </p:sp>
      <p:sp>
        <p:nvSpPr>
          <p:cNvPr id="905" name="Google Shape;905;p23"/>
          <p:cNvSpPr txBox="1"/>
          <p:nvPr/>
        </p:nvSpPr>
        <p:spPr>
          <a:xfrm>
            <a:off x="0" y="173810"/>
            <a:ext cx="3025996" cy="405683"/>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Montserrat"/>
                <a:ea typeface="Montserrat"/>
                <a:cs typeface="Montserrat"/>
                <a:sym typeface="Montserrat"/>
              </a:rPr>
              <a:t>How it works</a:t>
            </a:r>
            <a:endParaRPr b="1" i="0" sz="2400" u="none" cap="none" strike="noStrike">
              <a:solidFill>
                <a:srgbClr val="FFFFFF"/>
              </a:solidFill>
              <a:latin typeface="Inter"/>
              <a:ea typeface="Inter"/>
              <a:cs typeface="Inter"/>
              <a:sym typeface="Inter"/>
            </a:endParaRPr>
          </a:p>
        </p:txBody>
      </p:sp>
      <p:pic>
        <p:nvPicPr>
          <p:cNvPr id="906" name="Google Shape;906;p23" title="Demo_4.webm">
            <a:hlinkClick r:id="rId7"/>
          </p:cNvPr>
          <p:cNvPicPr preferRelativeResize="0"/>
          <p:nvPr/>
        </p:nvPicPr>
        <p:blipFill>
          <a:blip r:embed="rId8">
            <a:alphaModFix/>
          </a:blip>
          <a:stretch>
            <a:fillRect/>
          </a:stretch>
        </p:blipFill>
        <p:spPr>
          <a:xfrm>
            <a:off x="1718188" y="695075"/>
            <a:ext cx="570762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24"/>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sp>
        <p:nvSpPr>
          <p:cNvPr id="912" name="Google Shape;912;p24"/>
          <p:cNvSpPr txBox="1"/>
          <p:nvPr/>
        </p:nvSpPr>
        <p:spPr>
          <a:xfrm>
            <a:off x="513909" y="1830941"/>
            <a:ext cx="8424000" cy="775015"/>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Montserrat"/>
                <a:ea typeface="Montserrat"/>
                <a:cs typeface="Montserrat"/>
                <a:sym typeface="Montserrat"/>
              </a:rPr>
              <a:t>LIVE DEMONSTRATION</a:t>
            </a:r>
            <a:endParaRPr/>
          </a:p>
          <a:p>
            <a:pPr indent="0" lvl="0" marL="0" marR="0" rtl="0" algn="ctr">
              <a:lnSpc>
                <a:spcPct val="100000"/>
              </a:lnSpc>
              <a:spcBef>
                <a:spcPts val="0"/>
              </a:spcBef>
              <a:spcAft>
                <a:spcPts val="0"/>
              </a:spcAft>
              <a:buNone/>
            </a:pPr>
            <a:r>
              <a:rPr b="1" i="0" lang="en-US" sz="2400" u="none" cap="none" strike="noStrike">
                <a:solidFill>
                  <a:schemeClr val="lt1"/>
                </a:solidFill>
                <a:latin typeface="Montserrat"/>
                <a:ea typeface="Montserrat"/>
                <a:cs typeface="Montserrat"/>
                <a:sym typeface="Montserrat"/>
              </a:rPr>
              <a:t>WITHIN THE CLOUD</a:t>
            </a:r>
            <a:endParaRPr/>
          </a:p>
        </p:txBody>
      </p:sp>
      <p:pic>
        <p:nvPicPr>
          <p:cNvPr id="913" name="Google Shape;913;p24"/>
          <p:cNvPicPr preferRelativeResize="0"/>
          <p:nvPr/>
        </p:nvPicPr>
        <p:blipFill rotWithShape="1">
          <a:blip r:embed="rId4">
            <a:alphaModFix/>
          </a:blip>
          <a:srcRect b="0" l="0" r="0" t="0"/>
          <a:stretch/>
        </p:blipFill>
        <p:spPr>
          <a:xfrm>
            <a:off x="360000" y="360000"/>
            <a:ext cx="2810774" cy="430770"/>
          </a:xfrm>
          <a:prstGeom prst="rect">
            <a:avLst/>
          </a:prstGeom>
          <a:noFill/>
          <a:ln>
            <a:noFill/>
          </a:ln>
        </p:spPr>
      </p:pic>
      <p:sp>
        <p:nvSpPr>
          <p:cNvPr id="914" name="Google Shape;914;p24"/>
          <p:cNvSpPr txBox="1"/>
          <p:nvPr/>
        </p:nvSpPr>
        <p:spPr>
          <a:xfrm>
            <a:off x="7976103" y="4683119"/>
            <a:ext cx="943611" cy="368155"/>
          </a:xfrm>
          <a:prstGeom prst="rect">
            <a:avLst/>
          </a:prstGeom>
          <a:solidFill>
            <a:srgbClr val="999999">
              <a:alpha val="0"/>
            </a:srgbClr>
          </a:solidFill>
          <a:ln>
            <a:noFill/>
          </a:ln>
        </p:spPr>
        <p:txBody>
          <a:bodyPr anchorCtr="0" anchor="ctr" bIns="91425" lIns="91425" spcFirstLastPara="1" rIns="91425" wrap="square" tIns="91425">
            <a:noAutofit/>
          </a:bodyPr>
          <a:lstStyle/>
          <a:p>
            <a:pPr indent="0" lvl="0" marL="152400" marR="0" rtl="0" algn="ctr">
              <a:lnSpc>
                <a:spcPct val="100000"/>
              </a:lnSpc>
              <a:spcBef>
                <a:spcPts val="0"/>
              </a:spcBef>
              <a:spcAft>
                <a:spcPts val="0"/>
              </a:spcAft>
              <a:buClr>
                <a:srgbClr val="FFFFFF"/>
              </a:buClr>
              <a:buSzPts val="2800"/>
              <a:buFont typeface="Montserrat"/>
              <a:buNone/>
            </a:pPr>
            <a:r>
              <a:rPr b="1" i="0" lang="en-US" sz="800" u="none" cap="none" strike="noStrike">
                <a:solidFill>
                  <a:srgbClr val="8B6600"/>
                </a:solidFill>
                <a:latin typeface="Times New Roman"/>
                <a:ea typeface="Times New Roman"/>
                <a:cs typeface="Times New Roman"/>
                <a:sym typeface="Times New Roman"/>
              </a:rPr>
              <a:t>TEAM - 26 </a:t>
            </a:r>
            <a:endParaRPr b="1" i="0" sz="800" u="none" cap="none" strike="noStrike">
              <a:solidFill>
                <a:srgbClr val="8B6600"/>
              </a:solidFill>
              <a:latin typeface="Times New Roman"/>
              <a:ea typeface="Times New Roman"/>
              <a:cs typeface="Times New Roman"/>
              <a:sym typeface="Times New Roman"/>
            </a:endParaRPr>
          </a:p>
        </p:txBody>
      </p:sp>
      <p:sp>
        <p:nvSpPr>
          <p:cNvPr id="915" name="Google Shape;915;p24"/>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25"/>
          <p:cNvSpPr txBox="1"/>
          <p:nvPr/>
        </p:nvSpPr>
        <p:spPr>
          <a:xfrm>
            <a:off x="228600" y="145434"/>
            <a:ext cx="8723749" cy="917796"/>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800"/>
              <a:buFont typeface="Montserrat"/>
              <a:buNone/>
            </a:pPr>
            <a:r>
              <a:rPr b="1" i="0" lang="en-US" sz="2400" u="none" cap="none" strike="noStrike">
                <a:solidFill>
                  <a:srgbClr val="000000"/>
                </a:solidFill>
                <a:latin typeface="Montserrat"/>
                <a:ea typeface="Montserrat"/>
                <a:cs typeface="Montserrat"/>
                <a:sym typeface="Montserrat"/>
              </a:rPr>
              <a:t>Recommendations </a:t>
            </a:r>
            <a:endParaRPr b="1" i="0" sz="2400" u="none" cap="none" strike="noStrike">
              <a:solidFill>
                <a:srgbClr val="000000"/>
              </a:solidFill>
              <a:latin typeface="Montserrat"/>
              <a:ea typeface="Montserrat"/>
              <a:cs typeface="Montserrat"/>
              <a:sym typeface="Montserrat"/>
            </a:endParaRPr>
          </a:p>
        </p:txBody>
      </p:sp>
      <p:grpSp>
        <p:nvGrpSpPr>
          <p:cNvPr id="921" name="Google Shape;921;p25"/>
          <p:cNvGrpSpPr/>
          <p:nvPr/>
        </p:nvGrpSpPr>
        <p:grpSpPr>
          <a:xfrm>
            <a:off x="2184702" y="1276350"/>
            <a:ext cx="4901898" cy="2860938"/>
            <a:chOff x="1498663" y="2246051"/>
            <a:chExt cx="6165645" cy="3562938"/>
          </a:xfrm>
        </p:grpSpPr>
        <p:sp>
          <p:nvSpPr>
            <p:cNvPr id="922" name="Google Shape;922;p25"/>
            <p:cNvSpPr/>
            <p:nvPr/>
          </p:nvSpPr>
          <p:spPr>
            <a:xfrm flipH="1">
              <a:off x="4590970" y="2246051"/>
              <a:ext cx="3073338" cy="1769649"/>
            </a:xfrm>
            <a:prstGeom prst="roundRect">
              <a:avLst>
                <a:gd fmla="val 50000" name="adj"/>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3" name="Google Shape;923;p25"/>
            <p:cNvSpPr/>
            <p:nvPr/>
          </p:nvSpPr>
          <p:spPr>
            <a:xfrm flipH="1">
              <a:off x="4755206" y="2404517"/>
              <a:ext cx="2744865" cy="1452716"/>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4" name="Google Shape;924;p25"/>
            <p:cNvSpPr txBox="1"/>
            <p:nvPr/>
          </p:nvSpPr>
          <p:spPr>
            <a:xfrm flipH="1">
              <a:off x="4930185" y="2533974"/>
              <a:ext cx="2438399" cy="11211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An Elastic I.P V4 address and an e-mail service (Amazon SES) can be incorporated to our solution </a:t>
              </a:r>
              <a:endParaRPr/>
            </a:p>
          </p:txBody>
        </p:sp>
        <p:grpSp>
          <p:nvGrpSpPr>
            <p:cNvPr id="925" name="Google Shape;925;p25"/>
            <p:cNvGrpSpPr/>
            <p:nvPr/>
          </p:nvGrpSpPr>
          <p:grpSpPr>
            <a:xfrm flipH="1" rot="10800000">
              <a:off x="4568820" y="3622317"/>
              <a:ext cx="3073338" cy="2186671"/>
              <a:chOff x="628650" y="1828800"/>
              <a:chExt cx="3073338" cy="2226852"/>
            </a:xfrm>
          </p:grpSpPr>
          <p:sp>
            <p:nvSpPr>
              <p:cNvPr id="926" name="Google Shape;926;p25"/>
              <p:cNvSpPr/>
              <p:nvPr/>
            </p:nvSpPr>
            <p:spPr>
              <a:xfrm>
                <a:off x="628650" y="1828800"/>
                <a:ext cx="3073338" cy="1802167"/>
              </a:xfrm>
              <a:prstGeom prst="roundRect">
                <a:avLst>
                  <a:gd fmla="val 50000" name="adj"/>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7" name="Google Shape;927;p25"/>
              <p:cNvSpPr/>
              <p:nvPr/>
            </p:nvSpPr>
            <p:spPr>
              <a:xfrm>
                <a:off x="792887" y="1990178"/>
                <a:ext cx="2744865" cy="1479410"/>
              </a:xfrm>
              <a:prstGeom prst="roundRect">
                <a:avLst>
                  <a:gd fmla="val 50000" name="adj"/>
                </a:avLst>
              </a:prstGeom>
              <a:solidFill>
                <a:srgbClr val="FFFFFF"/>
              </a:solidFill>
              <a:ln>
                <a:noFill/>
              </a:ln>
              <a:effectLst>
                <a:outerShdw blurRad="50800" sx="102000" rotWithShape="0" algn="t" dir="5400000" dist="38100"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8" name="Google Shape;928;p25"/>
              <p:cNvSpPr/>
              <p:nvPr/>
            </p:nvSpPr>
            <p:spPr>
              <a:xfrm>
                <a:off x="1725829" y="3451971"/>
                <a:ext cx="923278" cy="603681"/>
              </a:xfrm>
              <a:prstGeom prst="downArrow">
                <a:avLst>
                  <a:gd fmla="val 50000" name="adj1"/>
                  <a:gd fmla="val 58823" name="adj2"/>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16200000" scaled="0"/>
              </a:gradFill>
              <a:ln cap="flat" cmpd="sng" w="9525">
                <a:solidFill>
                  <a:srgbClr val="595959"/>
                </a:solidFill>
                <a:prstDash val="solid"/>
                <a:round/>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9" name="Google Shape;929;p25"/>
              <p:cNvSpPr txBox="1"/>
              <p:nvPr/>
            </p:nvSpPr>
            <p:spPr>
              <a:xfrm flipH="1" rot="10800000">
                <a:off x="1011153" y="2383176"/>
                <a:ext cx="2396124" cy="936817"/>
              </a:xfrm>
              <a:prstGeom prst="rect">
                <a:avLst/>
              </a:prstGeom>
              <a:noFill/>
              <a:ln>
                <a:noFill/>
              </a:ln>
              <a:effectLst>
                <a:outerShdw blurRad="50800" sx="102000" rotWithShape="0" algn="t" dir="5400000" dist="38100" sy="1020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An AGILE methodology can be applied to our solution for continuous improvement.</a:t>
                </a:r>
                <a:endParaRPr b="0" i="0" sz="1050" u="none" cap="none" strike="noStrike">
                  <a:solidFill>
                    <a:srgbClr val="000000"/>
                  </a:solidFill>
                  <a:latin typeface="Montserrat"/>
                  <a:ea typeface="Montserrat"/>
                  <a:cs typeface="Montserrat"/>
                  <a:sym typeface="Montserrat"/>
                </a:endParaRPr>
              </a:p>
            </p:txBody>
          </p:sp>
        </p:grpSp>
        <p:grpSp>
          <p:nvGrpSpPr>
            <p:cNvPr id="930" name="Google Shape;930;p25"/>
            <p:cNvGrpSpPr/>
            <p:nvPr/>
          </p:nvGrpSpPr>
          <p:grpSpPr>
            <a:xfrm>
              <a:off x="1516418" y="4039340"/>
              <a:ext cx="3474046" cy="1769649"/>
              <a:chOff x="1338864" y="3719744"/>
              <a:chExt cx="3474046" cy="1769649"/>
            </a:xfrm>
          </p:grpSpPr>
          <p:sp>
            <p:nvSpPr>
              <p:cNvPr id="931" name="Google Shape;931;p25"/>
              <p:cNvSpPr/>
              <p:nvPr/>
            </p:nvSpPr>
            <p:spPr>
              <a:xfrm>
                <a:off x="1338864" y="3719744"/>
                <a:ext cx="3073338" cy="1769649"/>
              </a:xfrm>
              <a:prstGeom prst="roundRect">
                <a:avLst>
                  <a:gd fmla="val 50000" name="adj"/>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2" name="Google Shape;932;p25"/>
              <p:cNvSpPr/>
              <p:nvPr/>
            </p:nvSpPr>
            <p:spPr>
              <a:xfrm>
                <a:off x="1503101" y="3878210"/>
                <a:ext cx="2744865" cy="1452716"/>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3" name="Google Shape;933;p25"/>
              <p:cNvSpPr/>
              <p:nvPr/>
            </p:nvSpPr>
            <p:spPr>
              <a:xfrm flipH="1" rot="-5400000">
                <a:off x="4054877" y="4284484"/>
                <a:ext cx="923278" cy="592788"/>
              </a:xfrm>
              <a:prstGeom prst="downArrow">
                <a:avLst>
                  <a:gd fmla="val 50000" name="adj1"/>
                  <a:gd fmla="val 58823" name="adj2"/>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16200000" scaled="0"/>
              </a:gradFill>
              <a:ln cap="flat" cmpd="sng" w="9525">
                <a:solidFill>
                  <a:srgbClr val="595959"/>
                </a:solidFill>
                <a:prstDash val="solid"/>
                <a:round/>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4" name="Google Shape;934;p25"/>
              <p:cNvSpPr txBox="1"/>
              <p:nvPr/>
            </p:nvSpPr>
            <p:spPr>
              <a:xfrm>
                <a:off x="1535590" y="4192933"/>
                <a:ext cx="2673794" cy="11211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A data streaming solution can be incorporated to our pipeline for batch or real time processing of Walmart data </a:t>
                </a:r>
                <a:endParaRPr/>
              </a:p>
            </p:txBody>
          </p:sp>
        </p:grpSp>
        <p:grpSp>
          <p:nvGrpSpPr>
            <p:cNvPr id="935" name="Google Shape;935;p25"/>
            <p:cNvGrpSpPr/>
            <p:nvPr/>
          </p:nvGrpSpPr>
          <p:grpSpPr>
            <a:xfrm>
              <a:off x="1498663" y="2246051"/>
              <a:ext cx="3073338" cy="2192783"/>
              <a:chOff x="628650" y="1828800"/>
              <a:chExt cx="3073338" cy="2233076"/>
            </a:xfrm>
          </p:grpSpPr>
          <p:sp>
            <p:nvSpPr>
              <p:cNvPr id="936" name="Google Shape;936;p25"/>
              <p:cNvSpPr/>
              <p:nvPr/>
            </p:nvSpPr>
            <p:spPr>
              <a:xfrm>
                <a:off x="628650" y="1828800"/>
                <a:ext cx="3073338" cy="1802167"/>
              </a:xfrm>
              <a:prstGeom prst="roundRect">
                <a:avLst>
                  <a:gd fmla="val 50000" name="adj"/>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0" scaled="0"/>
              </a:gra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7" name="Google Shape;937;p25"/>
              <p:cNvSpPr/>
              <p:nvPr/>
            </p:nvSpPr>
            <p:spPr>
              <a:xfrm>
                <a:off x="792887" y="1990178"/>
                <a:ext cx="2744865" cy="1479410"/>
              </a:xfrm>
              <a:prstGeom prst="roundRect">
                <a:avLst>
                  <a:gd fmla="val 50000" name="adj"/>
                </a:avLst>
              </a:prstGeom>
              <a:solidFill>
                <a:srgbClr val="FFFFFF"/>
              </a:solidFill>
              <a:ln>
                <a:noFill/>
              </a:ln>
              <a:effectLst>
                <a:outerShdw blurRad="50800" sx="102000" rotWithShape="0" algn="t" dir="5400000" dist="38100"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8" name="Google Shape;938;p25"/>
              <p:cNvSpPr/>
              <p:nvPr/>
            </p:nvSpPr>
            <p:spPr>
              <a:xfrm>
                <a:off x="1744798" y="3458195"/>
                <a:ext cx="923278" cy="603681"/>
              </a:xfrm>
              <a:prstGeom prst="downArrow">
                <a:avLst>
                  <a:gd fmla="val 50000" name="adj1"/>
                  <a:gd fmla="val 58823" name="adj2"/>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16200000" scaled="0"/>
              </a:gradFill>
              <a:ln cap="flat" cmpd="sng" w="9525">
                <a:solidFill>
                  <a:srgbClr val="595959"/>
                </a:solidFill>
                <a:prstDash val="solid"/>
                <a:round/>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9" name="Google Shape;939;p25"/>
              <p:cNvSpPr txBox="1"/>
              <p:nvPr/>
            </p:nvSpPr>
            <p:spPr>
              <a:xfrm>
                <a:off x="1171444" y="2089868"/>
                <a:ext cx="2148804" cy="351306"/>
              </a:xfrm>
              <a:prstGeom prst="rect">
                <a:avLst/>
              </a:prstGeom>
              <a:noFill/>
              <a:ln>
                <a:noFill/>
              </a:ln>
              <a:effectLst>
                <a:outerShdw blurRad="50800" sx="102000" rotWithShape="0" algn="t" dir="5400000" dist="38100" sy="1020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t>
                </a:r>
                <a:endParaRPr/>
              </a:p>
            </p:txBody>
          </p:sp>
        </p:grpSp>
        <p:sp>
          <p:nvSpPr>
            <p:cNvPr id="940" name="Google Shape;940;p25"/>
            <p:cNvSpPr/>
            <p:nvPr/>
          </p:nvSpPr>
          <p:spPr>
            <a:xfrm rot="5400000">
              <a:off x="4025017" y="2810791"/>
              <a:ext cx="923278" cy="592788"/>
            </a:xfrm>
            <a:prstGeom prst="downArrow">
              <a:avLst>
                <a:gd fmla="val 50000" name="adj1"/>
                <a:gd fmla="val 58823" name="adj2"/>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16200000" scaled="0"/>
            </a:gradFill>
            <a:ln cap="flat" cmpd="sng" w="9525">
              <a:solidFill>
                <a:srgbClr val="595959"/>
              </a:solidFill>
              <a:prstDash val="solid"/>
              <a:round/>
              <a:headEnd len="sm" w="sm" type="none"/>
              <a:tailEnd len="sm" w="sm" type="none"/>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id="941" name="Google Shape;941;p25"/>
          <p:cNvPicPr preferRelativeResize="0"/>
          <p:nvPr/>
        </p:nvPicPr>
        <p:blipFill rotWithShape="1">
          <a:blip r:embed="rId3">
            <a:alphaModFix/>
          </a:blip>
          <a:srcRect b="0" l="0" r="0" t="0"/>
          <a:stretch/>
        </p:blipFill>
        <p:spPr>
          <a:xfrm>
            <a:off x="6360" y="3865829"/>
            <a:ext cx="2283046" cy="1266377"/>
          </a:xfrm>
          <a:prstGeom prst="rect">
            <a:avLst/>
          </a:prstGeom>
          <a:noFill/>
          <a:ln>
            <a:noFill/>
          </a:ln>
        </p:spPr>
      </p:pic>
      <p:sp>
        <p:nvSpPr>
          <p:cNvPr id="942" name="Google Shape;942;p25"/>
          <p:cNvSpPr txBox="1"/>
          <p:nvPr/>
        </p:nvSpPr>
        <p:spPr>
          <a:xfrm>
            <a:off x="2440940" y="1494851"/>
            <a:ext cx="1905000" cy="10618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Montserrat"/>
                <a:ea typeface="Montserrat"/>
                <a:cs typeface="Montserrat"/>
                <a:sym typeface="Montserrat"/>
              </a:rPr>
              <a:t>Aside LightGBM, other models like XG Boost, Random Forest, Prophet and Arima can be explored as options to improve our solution</a:t>
            </a:r>
            <a:endParaRPr b="0" i="0" sz="1050" u="none" cap="none" strike="noStrike">
              <a:solidFill>
                <a:srgbClr val="000000"/>
              </a:solidFill>
              <a:latin typeface="Montserrat"/>
              <a:ea typeface="Montserrat"/>
              <a:cs typeface="Montserrat"/>
              <a:sym typeface="Montserrat"/>
            </a:endParaRPr>
          </a:p>
        </p:txBody>
      </p:sp>
      <p:sp>
        <p:nvSpPr>
          <p:cNvPr id="943" name="Google Shape;943;p25"/>
          <p:cNvSpPr/>
          <p:nvPr/>
        </p:nvSpPr>
        <p:spPr>
          <a:xfrm rot="5400000">
            <a:off x="4526250" y="-4465462"/>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26"/>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sp>
        <p:nvSpPr>
          <p:cNvPr id="949" name="Google Shape;949;p26"/>
          <p:cNvSpPr txBox="1"/>
          <p:nvPr/>
        </p:nvSpPr>
        <p:spPr>
          <a:xfrm>
            <a:off x="495714" y="2138718"/>
            <a:ext cx="8424000" cy="405683"/>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Montserrat"/>
                <a:ea typeface="Montserrat"/>
                <a:cs typeface="Montserrat"/>
                <a:sym typeface="Montserrat"/>
              </a:rPr>
              <a:t>THANK YOU</a:t>
            </a:r>
            <a:endParaRPr b="1" i="0" sz="2400" u="none" cap="none" strike="noStrike">
              <a:solidFill>
                <a:schemeClr val="lt1"/>
              </a:solidFill>
              <a:latin typeface="Montserrat"/>
              <a:ea typeface="Montserrat"/>
              <a:cs typeface="Montserrat"/>
              <a:sym typeface="Montserrat"/>
            </a:endParaRPr>
          </a:p>
        </p:txBody>
      </p:sp>
      <p:pic>
        <p:nvPicPr>
          <p:cNvPr id="950" name="Google Shape;950;p26"/>
          <p:cNvPicPr preferRelativeResize="0"/>
          <p:nvPr/>
        </p:nvPicPr>
        <p:blipFill rotWithShape="1">
          <a:blip r:embed="rId4">
            <a:alphaModFix/>
          </a:blip>
          <a:srcRect b="0" l="0" r="0" t="0"/>
          <a:stretch/>
        </p:blipFill>
        <p:spPr>
          <a:xfrm>
            <a:off x="360000" y="360000"/>
            <a:ext cx="2810774" cy="430770"/>
          </a:xfrm>
          <a:prstGeom prst="rect">
            <a:avLst/>
          </a:prstGeom>
          <a:noFill/>
          <a:ln>
            <a:noFill/>
          </a:ln>
        </p:spPr>
      </p:pic>
      <p:sp>
        <p:nvSpPr>
          <p:cNvPr id="951" name="Google Shape;951;p26"/>
          <p:cNvSpPr txBox="1"/>
          <p:nvPr/>
        </p:nvSpPr>
        <p:spPr>
          <a:xfrm>
            <a:off x="7976103" y="4683119"/>
            <a:ext cx="943611" cy="368155"/>
          </a:xfrm>
          <a:prstGeom prst="rect">
            <a:avLst/>
          </a:prstGeom>
          <a:solidFill>
            <a:srgbClr val="999999">
              <a:alpha val="0"/>
            </a:srgbClr>
          </a:solidFill>
          <a:ln>
            <a:noFill/>
          </a:ln>
        </p:spPr>
        <p:txBody>
          <a:bodyPr anchorCtr="0" anchor="ctr" bIns="91425" lIns="91425" spcFirstLastPara="1" rIns="91425" wrap="square" tIns="91425">
            <a:noAutofit/>
          </a:bodyPr>
          <a:lstStyle/>
          <a:p>
            <a:pPr indent="0" lvl="0" marL="152400" marR="0" rtl="0" algn="ctr">
              <a:lnSpc>
                <a:spcPct val="100000"/>
              </a:lnSpc>
              <a:spcBef>
                <a:spcPts val="0"/>
              </a:spcBef>
              <a:spcAft>
                <a:spcPts val="0"/>
              </a:spcAft>
              <a:buClr>
                <a:srgbClr val="FFFFFF"/>
              </a:buClr>
              <a:buSzPts val="2800"/>
              <a:buFont typeface="Montserrat"/>
              <a:buNone/>
            </a:pPr>
            <a:r>
              <a:rPr b="1" i="0" lang="en-US" sz="800" u="none" cap="none" strike="noStrike">
                <a:solidFill>
                  <a:srgbClr val="8B6600"/>
                </a:solidFill>
                <a:latin typeface="Times New Roman"/>
                <a:ea typeface="Times New Roman"/>
                <a:cs typeface="Times New Roman"/>
                <a:sym typeface="Times New Roman"/>
              </a:rPr>
              <a:t>TEAM - 26 </a:t>
            </a:r>
            <a:endParaRPr b="1" i="0" sz="800" u="none" cap="none" strike="noStrike">
              <a:solidFill>
                <a:srgbClr val="8B6600"/>
              </a:solidFill>
              <a:latin typeface="Times New Roman"/>
              <a:ea typeface="Times New Roman"/>
              <a:cs typeface="Times New Roman"/>
              <a:sym typeface="Times New Roman"/>
            </a:endParaRPr>
          </a:p>
        </p:txBody>
      </p:sp>
      <p:sp>
        <p:nvSpPr>
          <p:cNvPr id="952" name="Google Shape;952;p26"/>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pic>
        <p:nvPicPr>
          <p:cNvPr id="957" name="Google Shape;957;p27"/>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sp>
        <p:nvSpPr>
          <p:cNvPr id="958" name="Google Shape;958;p27"/>
          <p:cNvSpPr txBox="1"/>
          <p:nvPr/>
        </p:nvSpPr>
        <p:spPr>
          <a:xfrm>
            <a:off x="495714" y="2852450"/>
            <a:ext cx="8424000" cy="405683"/>
          </a:xfrm>
          <a:prstGeom prst="rect">
            <a:avLst/>
          </a:prstGeom>
          <a:noFill/>
          <a:ln>
            <a:noFill/>
          </a:ln>
        </p:spPr>
        <p:txBody>
          <a:bodyPr anchorCtr="0" anchor="t" bIns="3600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Montserrat"/>
                <a:ea typeface="Montserrat"/>
                <a:cs typeface="Montserrat"/>
                <a:sym typeface="Montserrat"/>
              </a:rPr>
              <a:t>QUESTIONS </a:t>
            </a:r>
            <a:endParaRPr b="1" i="0" sz="2400" u="none" cap="none" strike="noStrike">
              <a:solidFill>
                <a:schemeClr val="lt1"/>
              </a:solidFill>
              <a:latin typeface="Montserrat"/>
              <a:ea typeface="Montserrat"/>
              <a:cs typeface="Montserrat"/>
              <a:sym typeface="Montserrat"/>
            </a:endParaRPr>
          </a:p>
        </p:txBody>
      </p:sp>
      <p:pic>
        <p:nvPicPr>
          <p:cNvPr id="959" name="Google Shape;959;p27"/>
          <p:cNvPicPr preferRelativeResize="0"/>
          <p:nvPr/>
        </p:nvPicPr>
        <p:blipFill rotWithShape="1">
          <a:blip r:embed="rId4">
            <a:alphaModFix/>
          </a:blip>
          <a:srcRect b="0" l="0" r="0" t="0"/>
          <a:stretch/>
        </p:blipFill>
        <p:spPr>
          <a:xfrm>
            <a:off x="360000" y="360000"/>
            <a:ext cx="2810774" cy="430770"/>
          </a:xfrm>
          <a:prstGeom prst="rect">
            <a:avLst/>
          </a:prstGeom>
          <a:noFill/>
          <a:ln>
            <a:noFill/>
          </a:ln>
        </p:spPr>
      </p:pic>
      <p:sp>
        <p:nvSpPr>
          <p:cNvPr id="960" name="Google Shape;960;p27"/>
          <p:cNvSpPr txBox="1"/>
          <p:nvPr/>
        </p:nvSpPr>
        <p:spPr>
          <a:xfrm>
            <a:off x="7976103" y="4683119"/>
            <a:ext cx="943611" cy="368155"/>
          </a:xfrm>
          <a:prstGeom prst="rect">
            <a:avLst/>
          </a:prstGeom>
          <a:solidFill>
            <a:srgbClr val="999999">
              <a:alpha val="0"/>
            </a:srgbClr>
          </a:solidFill>
          <a:ln>
            <a:noFill/>
          </a:ln>
        </p:spPr>
        <p:txBody>
          <a:bodyPr anchorCtr="0" anchor="ctr" bIns="91425" lIns="91425" spcFirstLastPara="1" rIns="91425" wrap="square" tIns="91425">
            <a:noAutofit/>
          </a:bodyPr>
          <a:lstStyle/>
          <a:p>
            <a:pPr indent="0" lvl="0" marL="152400" marR="0" rtl="0" algn="ctr">
              <a:lnSpc>
                <a:spcPct val="100000"/>
              </a:lnSpc>
              <a:spcBef>
                <a:spcPts val="0"/>
              </a:spcBef>
              <a:spcAft>
                <a:spcPts val="0"/>
              </a:spcAft>
              <a:buClr>
                <a:srgbClr val="FFFFFF"/>
              </a:buClr>
              <a:buSzPts val="2800"/>
              <a:buFont typeface="Montserrat"/>
              <a:buNone/>
            </a:pPr>
            <a:r>
              <a:rPr b="1" i="0" lang="en-US" sz="800" u="none" cap="none" strike="noStrike">
                <a:solidFill>
                  <a:srgbClr val="8B6600"/>
                </a:solidFill>
                <a:latin typeface="Times New Roman"/>
                <a:ea typeface="Times New Roman"/>
                <a:cs typeface="Times New Roman"/>
                <a:sym typeface="Times New Roman"/>
              </a:rPr>
              <a:t>TEAM - 26 </a:t>
            </a:r>
            <a:endParaRPr b="1" i="0" sz="800" u="none" cap="none" strike="noStrike">
              <a:solidFill>
                <a:srgbClr val="8B6600"/>
              </a:solidFill>
              <a:latin typeface="Times New Roman"/>
              <a:ea typeface="Times New Roman"/>
              <a:cs typeface="Times New Roman"/>
              <a:sym typeface="Times New Roman"/>
            </a:endParaRPr>
          </a:p>
        </p:txBody>
      </p:sp>
      <p:sp>
        <p:nvSpPr>
          <p:cNvPr id="961" name="Google Shape;961;p27"/>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27"/>
          <p:cNvSpPr txBox="1"/>
          <p:nvPr/>
        </p:nvSpPr>
        <p:spPr>
          <a:xfrm>
            <a:off x="4198190" y="889570"/>
            <a:ext cx="2247440" cy="21544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800" u="none" cap="none" strike="noStrike">
                <a:solidFill>
                  <a:schemeClr val="lt1"/>
                </a:solidFill>
                <a:latin typeface="Arial"/>
                <a:ea typeface="Arial"/>
                <a:cs typeface="Arial"/>
                <a:sym typeface="Arial"/>
              </a:rPr>
              <a:t>?</a:t>
            </a:r>
            <a:endParaRPr b="1" i="0" sz="12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pic>
        <p:nvPicPr>
          <p:cNvPr id="464" name="Google Shape;464;p3"/>
          <p:cNvPicPr preferRelativeResize="0"/>
          <p:nvPr/>
        </p:nvPicPr>
        <p:blipFill rotWithShape="1">
          <a:blip r:embed="rId3">
            <a:alphaModFix/>
          </a:blip>
          <a:srcRect b="0" l="0" r="0" t="0"/>
          <a:stretch/>
        </p:blipFill>
        <p:spPr>
          <a:xfrm>
            <a:off x="360000" y="360000"/>
            <a:ext cx="2810774" cy="430770"/>
          </a:xfrm>
          <a:prstGeom prst="rect">
            <a:avLst/>
          </a:prstGeom>
          <a:noFill/>
          <a:ln>
            <a:noFill/>
          </a:ln>
        </p:spPr>
      </p:pic>
      <p:pic>
        <p:nvPicPr>
          <p:cNvPr id="465" name="Google Shape;465;p3"/>
          <p:cNvPicPr preferRelativeResize="0"/>
          <p:nvPr/>
        </p:nvPicPr>
        <p:blipFill rotWithShape="1">
          <a:blip r:embed="rId4">
            <a:alphaModFix/>
          </a:blip>
          <a:srcRect b="0" l="0" r="0" t="0"/>
          <a:stretch/>
        </p:blipFill>
        <p:spPr>
          <a:xfrm>
            <a:off x="-397" y="163621"/>
            <a:ext cx="9144793" cy="4816257"/>
          </a:xfrm>
          <a:prstGeom prst="rect">
            <a:avLst/>
          </a:prstGeom>
          <a:noFill/>
          <a:ln>
            <a:noFill/>
          </a:ln>
        </p:spPr>
      </p:pic>
      <p:grpSp>
        <p:nvGrpSpPr>
          <p:cNvPr id="466" name="Google Shape;466;p3"/>
          <p:cNvGrpSpPr/>
          <p:nvPr/>
        </p:nvGrpSpPr>
        <p:grpSpPr>
          <a:xfrm>
            <a:off x="2218098" y="847829"/>
            <a:ext cx="3050549" cy="628471"/>
            <a:chOff x="421690" y="1883771"/>
            <a:chExt cx="5061411" cy="1025202"/>
          </a:xfrm>
        </p:grpSpPr>
        <p:sp>
          <p:nvSpPr>
            <p:cNvPr id="467" name="Google Shape;467;p3"/>
            <p:cNvSpPr/>
            <p:nvPr/>
          </p:nvSpPr>
          <p:spPr>
            <a:xfrm>
              <a:off x="1283970" y="1883771"/>
              <a:ext cx="4199131" cy="800394"/>
            </a:xfrm>
            <a:prstGeom prst="roundRect">
              <a:avLst>
                <a:gd fmla="val 50000" name="adj"/>
              </a:avLst>
            </a:prstGeom>
            <a:solidFill>
              <a:srgbClr val="FFAB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68" name="Google Shape;468;p3"/>
            <p:cNvGrpSpPr/>
            <p:nvPr/>
          </p:nvGrpSpPr>
          <p:grpSpPr>
            <a:xfrm>
              <a:off x="421690" y="1976818"/>
              <a:ext cx="932155" cy="932155"/>
              <a:chOff x="3373515" y="3463237"/>
              <a:chExt cx="1651247" cy="1651247"/>
            </a:xfrm>
          </p:grpSpPr>
          <p:sp>
            <p:nvSpPr>
              <p:cNvPr id="469" name="Google Shape;469;p3"/>
              <p:cNvSpPr/>
              <p:nvPr/>
            </p:nvSpPr>
            <p:spPr>
              <a:xfrm>
                <a:off x="3373515" y="3463237"/>
                <a:ext cx="1651247" cy="1651247"/>
              </a:xfrm>
              <a:prstGeom prst="ellipse">
                <a:avLst/>
              </a:prstGeom>
              <a:solidFill>
                <a:srgbClr val="2C2C2C"/>
              </a:soli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0" name="Google Shape;470;p3"/>
              <p:cNvSpPr/>
              <p:nvPr/>
            </p:nvSpPr>
            <p:spPr>
              <a:xfrm>
                <a:off x="3556248" y="3698289"/>
                <a:ext cx="1285784" cy="1285782"/>
              </a:xfrm>
              <a:prstGeom prst="ellipse">
                <a:avLst/>
              </a:prstGeom>
              <a:gradFill>
                <a:gsLst>
                  <a:gs pos="0">
                    <a:srgbClr val="333333"/>
                  </a:gs>
                  <a:gs pos="50000">
                    <a:srgbClr val="4A4A4A"/>
                  </a:gs>
                  <a:gs pos="100000">
                    <a:srgbClr val="595959"/>
                  </a:gs>
                </a:gsLst>
                <a:lin ang="10800000" scaled="0"/>
              </a:gra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71" name="Google Shape;471;p3"/>
            <p:cNvSpPr txBox="1"/>
            <p:nvPr/>
          </p:nvSpPr>
          <p:spPr>
            <a:xfrm>
              <a:off x="614084" y="2131418"/>
              <a:ext cx="378471" cy="553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100"/>
                <a:buFont typeface="Arial"/>
                <a:buNone/>
              </a:pPr>
              <a:r>
                <a:rPr b="0" i="0" lang="en-US" sz="2100" u="none" cap="none" strike="noStrike">
                  <a:solidFill>
                    <a:srgbClr val="FFFFFF"/>
                  </a:solidFill>
                  <a:latin typeface="Arial Black"/>
                  <a:ea typeface="Arial Black"/>
                  <a:cs typeface="Arial Black"/>
                  <a:sym typeface="Arial Black"/>
                </a:rPr>
                <a:t>1</a:t>
              </a:r>
              <a:endParaRPr/>
            </a:p>
          </p:txBody>
        </p:sp>
        <p:sp>
          <p:nvSpPr>
            <p:cNvPr id="472" name="Google Shape;472;p3"/>
            <p:cNvSpPr txBox="1"/>
            <p:nvPr/>
          </p:nvSpPr>
          <p:spPr>
            <a:xfrm>
              <a:off x="1960902" y="2045243"/>
              <a:ext cx="3125645" cy="450806"/>
            </a:xfrm>
            <a:prstGeom prst="rect">
              <a:avLst/>
            </a:prstGeom>
            <a:noFill/>
            <a:ln>
              <a:noFill/>
            </a:ln>
          </p:spPr>
          <p:txBody>
            <a:bodyPr anchorCtr="0" anchor="t" bIns="45700" lIns="91425" spcFirstLastPara="1" rIns="91425" wrap="square" tIns="45700">
              <a:spAutoFit/>
            </a:bodyPr>
            <a:lstStyle/>
            <a:p>
              <a:pPr indent="0" lvl="0" marL="174625" marR="60018" rtl="0" algn="l">
                <a:lnSpc>
                  <a:spcPct val="150000"/>
                </a:lnSpc>
                <a:spcBef>
                  <a:spcPts val="0"/>
                </a:spcBef>
                <a:spcAft>
                  <a:spcPts val="0"/>
                </a:spcAft>
                <a:buClr>
                  <a:srgbClr val="45818E"/>
                </a:buClr>
                <a:buSzPts val="900"/>
                <a:buFont typeface="Arial"/>
                <a:buNone/>
              </a:pPr>
              <a:r>
                <a:rPr b="1" i="0" lang="en-US" sz="1200" u="none" cap="none" strike="noStrike">
                  <a:solidFill>
                    <a:srgbClr val="000000"/>
                  </a:solidFill>
                  <a:latin typeface="Montserrat"/>
                  <a:ea typeface="Montserrat"/>
                  <a:cs typeface="Montserrat"/>
                  <a:sym typeface="Montserrat"/>
                </a:rPr>
                <a:t>Introduction</a:t>
              </a:r>
              <a:endParaRPr/>
            </a:p>
          </p:txBody>
        </p:sp>
      </p:grpSp>
      <p:grpSp>
        <p:nvGrpSpPr>
          <p:cNvPr id="473" name="Google Shape;473;p3"/>
          <p:cNvGrpSpPr/>
          <p:nvPr/>
        </p:nvGrpSpPr>
        <p:grpSpPr>
          <a:xfrm>
            <a:off x="2441054" y="1430450"/>
            <a:ext cx="3383242" cy="684133"/>
            <a:chOff x="385723" y="1763267"/>
            <a:chExt cx="4689744" cy="1046779"/>
          </a:xfrm>
        </p:grpSpPr>
        <p:sp>
          <p:nvSpPr>
            <p:cNvPr id="474" name="Google Shape;474;p3"/>
            <p:cNvSpPr/>
            <p:nvPr/>
          </p:nvSpPr>
          <p:spPr>
            <a:xfrm>
              <a:off x="1268517" y="1763267"/>
              <a:ext cx="3727909" cy="811929"/>
            </a:xfrm>
            <a:prstGeom prst="roundRect">
              <a:avLst>
                <a:gd fmla="val 50000" name="adj"/>
              </a:avLst>
            </a:prstGeom>
            <a:solidFill>
              <a:srgbClr val="31E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75" name="Google Shape;475;p3"/>
            <p:cNvGrpSpPr/>
            <p:nvPr/>
          </p:nvGrpSpPr>
          <p:grpSpPr>
            <a:xfrm>
              <a:off x="385723" y="1877891"/>
              <a:ext cx="932155" cy="932155"/>
              <a:chOff x="3309804" y="3287998"/>
              <a:chExt cx="1651247" cy="1651247"/>
            </a:xfrm>
          </p:grpSpPr>
          <p:sp>
            <p:nvSpPr>
              <p:cNvPr id="476" name="Google Shape;476;p3"/>
              <p:cNvSpPr/>
              <p:nvPr/>
            </p:nvSpPr>
            <p:spPr>
              <a:xfrm>
                <a:off x="3309804" y="3287998"/>
                <a:ext cx="1651247" cy="1651247"/>
              </a:xfrm>
              <a:prstGeom prst="ellipse">
                <a:avLst/>
              </a:prstGeom>
              <a:solidFill>
                <a:srgbClr val="00717D"/>
              </a:soli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 name="Google Shape;477;p3"/>
              <p:cNvSpPr/>
              <p:nvPr/>
            </p:nvSpPr>
            <p:spPr>
              <a:xfrm>
                <a:off x="3556247" y="3495270"/>
                <a:ext cx="1285784" cy="1285782"/>
              </a:xfrm>
              <a:prstGeom prst="ellipse">
                <a:avLst/>
              </a:prstGeom>
              <a:gradFill>
                <a:gsLst>
                  <a:gs pos="0">
                    <a:srgbClr val="333333"/>
                  </a:gs>
                  <a:gs pos="50000">
                    <a:srgbClr val="4A4A4A"/>
                  </a:gs>
                  <a:gs pos="100000">
                    <a:srgbClr val="595959"/>
                  </a:gs>
                </a:gsLst>
                <a:lin ang="10800000" scaled="0"/>
              </a:gra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78" name="Google Shape;478;p3"/>
            <p:cNvSpPr txBox="1"/>
            <p:nvPr/>
          </p:nvSpPr>
          <p:spPr>
            <a:xfrm>
              <a:off x="595218" y="2025160"/>
              <a:ext cx="459262" cy="751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100"/>
                <a:buFont typeface="Arial"/>
                <a:buNone/>
              </a:pPr>
              <a:r>
                <a:rPr b="0" i="0" lang="en-US" sz="2100" u="none" cap="none" strike="noStrike">
                  <a:solidFill>
                    <a:srgbClr val="FFFFFF"/>
                  </a:solidFill>
                  <a:latin typeface="Arial Black"/>
                  <a:ea typeface="Arial Black"/>
                  <a:cs typeface="Arial Black"/>
                  <a:sym typeface="Arial Black"/>
                </a:rPr>
                <a:t>2</a:t>
              </a:r>
              <a:endParaRPr/>
            </a:p>
          </p:txBody>
        </p:sp>
        <p:sp>
          <p:nvSpPr>
            <p:cNvPr id="479" name="Google Shape;479;p3"/>
            <p:cNvSpPr txBox="1"/>
            <p:nvPr/>
          </p:nvSpPr>
          <p:spPr>
            <a:xfrm>
              <a:off x="1949823" y="1890044"/>
              <a:ext cx="3125644" cy="4514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t>
              </a:r>
              <a:r>
                <a:rPr b="1" i="0" lang="en-US" sz="1200" u="none" cap="none" strike="noStrike">
                  <a:solidFill>
                    <a:srgbClr val="000000"/>
                  </a:solidFill>
                  <a:latin typeface="Montserrat"/>
                  <a:ea typeface="Montserrat"/>
                  <a:cs typeface="Montserrat"/>
                  <a:sym typeface="Montserrat"/>
                </a:rPr>
                <a:t> Analytical Insights</a:t>
              </a:r>
              <a:endParaRPr b="0" i="0" sz="1200" u="none" cap="none" strike="noStrike">
                <a:solidFill>
                  <a:srgbClr val="000000"/>
                </a:solidFill>
                <a:latin typeface="Arial"/>
                <a:ea typeface="Arial"/>
                <a:cs typeface="Arial"/>
                <a:sym typeface="Arial"/>
              </a:endParaRPr>
            </a:p>
          </p:txBody>
        </p:sp>
      </p:grpSp>
      <p:grpSp>
        <p:nvGrpSpPr>
          <p:cNvPr id="480" name="Google Shape;480;p3"/>
          <p:cNvGrpSpPr/>
          <p:nvPr/>
        </p:nvGrpSpPr>
        <p:grpSpPr>
          <a:xfrm>
            <a:off x="2761794" y="2118443"/>
            <a:ext cx="3331186" cy="654401"/>
            <a:chOff x="325778" y="1787866"/>
            <a:chExt cx="4806196" cy="1019659"/>
          </a:xfrm>
        </p:grpSpPr>
        <p:sp>
          <p:nvSpPr>
            <p:cNvPr id="481" name="Google Shape;481;p3"/>
            <p:cNvSpPr/>
            <p:nvPr/>
          </p:nvSpPr>
          <p:spPr>
            <a:xfrm>
              <a:off x="932838" y="1787866"/>
              <a:ext cx="4199136" cy="840598"/>
            </a:xfrm>
            <a:prstGeom prst="roundRect">
              <a:avLst>
                <a:gd fmla="val 50000" name="adj"/>
              </a:avLst>
            </a:prstGeom>
            <a:solidFill>
              <a:srgbClr val="ADBC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82" name="Google Shape;482;p3"/>
            <p:cNvGrpSpPr/>
            <p:nvPr/>
          </p:nvGrpSpPr>
          <p:grpSpPr>
            <a:xfrm>
              <a:off x="325778" y="1875370"/>
              <a:ext cx="932155" cy="932155"/>
              <a:chOff x="3203619" y="3283533"/>
              <a:chExt cx="1651247" cy="1651247"/>
            </a:xfrm>
          </p:grpSpPr>
          <p:sp>
            <p:nvSpPr>
              <p:cNvPr id="483" name="Google Shape;483;p3"/>
              <p:cNvSpPr/>
              <p:nvPr/>
            </p:nvSpPr>
            <p:spPr>
              <a:xfrm>
                <a:off x="3203619" y="3283533"/>
                <a:ext cx="1651247" cy="1651247"/>
              </a:xfrm>
              <a:prstGeom prst="ellipse">
                <a:avLst/>
              </a:prstGeom>
              <a:solidFill>
                <a:srgbClr val="576C77"/>
              </a:soli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4" name="Google Shape;484;p3"/>
              <p:cNvSpPr/>
              <p:nvPr/>
            </p:nvSpPr>
            <p:spPr>
              <a:xfrm>
                <a:off x="3446333" y="3453325"/>
                <a:ext cx="1285783" cy="1285782"/>
              </a:xfrm>
              <a:prstGeom prst="ellipse">
                <a:avLst/>
              </a:prstGeom>
              <a:gradFill>
                <a:gsLst>
                  <a:gs pos="0">
                    <a:srgbClr val="333333"/>
                  </a:gs>
                  <a:gs pos="50000">
                    <a:srgbClr val="4A4A4A"/>
                  </a:gs>
                  <a:gs pos="100000">
                    <a:srgbClr val="595959"/>
                  </a:gs>
                </a:gsLst>
                <a:lin ang="10800000" scaled="0"/>
              </a:gra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85" name="Google Shape;485;p3"/>
            <p:cNvSpPr txBox="1"/>
            <p:nvPr/>
          </p:nvSpPr>
          <p:spPr>
            <a:xfrm>
              <a:off x="539712" y="2030990"/>
              <a:ext cx="37846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100"/>
                <a:buFont typeface="Arial"/>
                <a:buNone/>
              </a:pPr>
              <a:r>
                <a:rPr b="0" i="0" lang="en-US" sz="2100" u="none" cap="none" strike="noStrike">
                  <a:solidFill>
                    <a:srgbClr val="FFFFFF"/>
                  </a:solidFill>
                  <a:latin typeface="Arial Black"/>
                  <a:ea typeface="Arial Black"/>
                  <a:cs typeface="Arial Black"/>
                  <a:sym typeface="Arial Black"/>
                </a:rPr>
                <a:t>3</a:t>
              </a:r>
              <a:endParaRPr/>
            </a:p>
          </p:txBody>
        </p:sp>
        <p:sp>
          <p:nvSpPr>
            <p:cNvPr id="486" name="Google Shape;486;p3"/>
            <p:cNvSpPr txBox="1"/>
            <p:nvPr/>
          </p:nvSpPr>
          <p:spPr>
            <a:xfrm>
              <a:off x="1940855" y="2017532"/>
              <a:ext cx="31911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Montserrat"/>
                  <a:ea typeface="Montserrat"/>
                  <a:cs typeface="Montserrat"/>
                  <a:sym typeface="Montserrat"/>
                </a:rPr>
                <a:t>Architectural Choices</a:t>
              </a:r>
              <a:endParaRPr b="0" i="0" sz="1500" u="none" cap="none" strike="noStrike">
                <a:solidFill>
                  <a:srgbClr val="000000"/>
                </a:solidFill>
                <a:latin typeface="Arial"/>
                <a:ea typeface="Arial"/>
                <a:cs typeface="Arial"/>
                <a:sym typeface="Arial"/>
              </a:endParaRPr>
            </a:p>
          </p:txBody>
        </p:sp>
      </p:grpSp>
      <p:grpSp>
        <p:nvGrpSpPr>
          <p:cNvPr id="487" name="Google Shape;487;p3"/>
          <p:cNvGrpSpPr/>
          <p:nvPr/>
        </p:nvGrpSpPr>
        <p:grpSpPr>
          <a:xfrm>
            <a:off x="3087233" y="2752251"/>
            <a:ext cx="3625560" cy="667206"/>
            <a:chOff x="421688" y="1690344"/>
            <a:chExt cx="4700823" cy="1035317"/>
          </a:xfrm>
        </p:grpSpPr>
        <p:sp>
          <p:nvSpPr>
            <p:cNvPr id="488" name="Google Shape;488;p3"/>
            <p:cNvSpPr/>
            <p:nvPr/>
          </p:nvSpPr>
          <p:spPr>
            <a:xfrm>
              <a:off x="1244540" y="1690344"/>
              <a:ext cx="3320953" cy="852394"/>
            </a:xfrm>
            <a:prstGeom prst="roundRect">
              <a:avLst>
                <a:gd fmla="val 50000" name="adj"/>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89" name="Google Shape;489;p3"/>
            <p:cNvGrpSpPr/>
            <p:nvPr/>
          </p:nvGrpSpPr>
          <p:grpSpPr>
            <a:xfrm>
              <a:off x="421688" y="1793505"/>
              <a:ext cx="932155" cy="932156"/>
              <a:chOff x="3373511" y="3138518"/>
              <a:chExt cx="1651247" cy="1651249"/>
            </a:xfrm>
          </p:grpSpPr>
          <p:sp>
            <p:nvSpPr>
              <p:cNvPr id="490" name="Google Shape;490;p3"/>
              <p:cNvSpPr/>
              <p:nvPr/>
            </p:nvSpPr>
            <p:spPr>
              <a:xfrm>
                <a:off x="3373511" y="3138518"/>
                <a:ext cx="1651247" cy="1651249"/>
              </a:xfrm>
              <a:prstGeom prst="ellipse">
                <a:avLst/>
              </a:prstGeom>
              <a:solidFill>
                <a:srgbClr val="F4F4F4"/>
              </a:soli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1" name="Google Shape;491;p3"/>
              <p:cNvSpPr/>
              <p:nvPr/>
            </p:nvSpPr>
            <p:spPr>
              <a:xfrm>
                <a:off x="3556247" y="3350258"/>
                <a:ext cx="1285784" cy="1285781"/>
              </a:xfrm>
              <a:prstGeom prst="ellipse">
                <a:avLst/>
              </a:prstGeom>
              <a:gradFill>
                <a:gsLst>
                  <a:gs pos="0">
                    <a:srgbClr val="333333"/>
                  </a:gs>
                  <a:gs pos="50000">
                    <a:srgbClr val="4A4A4A"/>
                  </a:gs>
                  <a:gs pos="100000">
                    <a:srgbClr val="595959"/>
                  </a:gs>
                </a:gsLst>
                <a:lin ang="10800000" scaled="0"/>
              </a:gra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92" name="Google Shape;492;p3"/>
            <p:cNvSpPr txBox="1"/>
            <p:nvPr/>
          </p:nvSpPr>
          <p:spPr>
            <a:xfrm>
              <a:off x="652033" y="1959663"/>
              <a:ext cx="378470" cy="553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100"/>
                <a:buFont typeface="Arial"/>
                <a:buNone/>
              </a:pPr>
              <a:r>
                <a:rPr b="0" i="0" lang="en-US" sz="2100" u="none" cap="none" strike="noStrike">
                  <a:solidFill>
                    <a:srgbClr val="FFFFFF"/>
                  </a:solidFill>
                  <a:latin typeface="Arial Black"/>
                  <a:ea typeface="Arial Black"/>
                  <a:cs typeface="Arial Black"/>
                  <a:sym typeface="Arial Black"/>
                </a:rPr>
                <a:t>4</a:t>
              </a:r>
              <a:endParaRPr/>
            </a:p>
          </p:txBody>
        </p:sp>
        <p:sp>
          <p:nvSpPr>
            <p:cNvPr id="493" name="Google Shape;493;p3"/>
            <p:cNvSpPr txBox="1"/>
            <p:nvPr/>
          </p:nvSpPr>
          <p:spPr>
            <a:xfrm>
              <a:off x="1996867" y="1915762"/>
              <a:ext cx="31256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Montserrat"/>
                  <a:ea typeface="Montserrat"/>
                  <a:cs typeface="Montserrat"/>
                  <a:sym typeface="Montserrat"/>
                </a:rPr>
                <a:t>Live Demo</a:t>
              </a:r>
              <a:endParaRPr b="0" i="0" sz="1200" u="none" cap="none" strike="noStrike">
                <a:solidFill>
                  <a:srgbClr val="000000"/>
                </a:solidFill>
                <a:latin typeface="Arial"/>
                <a:ea typeface="Arial"/>
                <a:cs typeface="Arial"/>
                <a:sym typeface="Arial"/>
              </a:endParaRPr>
            </a:p>
          </p:txBody>
        </p:sp>
      </p:grpSp>
      <p:grpSp>
        <p:nvGrpSpPr>
          <p:cNvPr id="494" name="Google Shape;494;p3"/>
          <p:cNvGrpSpPr/>
          <p:nvPr/>
        </p:nvGrpSpPr>
        <p:grpSpPr>
          <a:xfrm>
            <a:off x="3450443" y="3503182"/>
            <a:ext cx="3631551" cy="670496"/>
            <a:chOff x="1647625" y="1567929"/>
            <a:chExt cx="4821096" cy="1043131"/>
          </a:xfrm>
        </p:grpSpPr>
        <p:sp>
          <p:nvSpPr>
            <p:cNvPr id="495" name="Google Shape;495;p3"/>
            <p:cNvSpPr/>
            <p:nvPr/>
          </p:nvSpPr>
          <p:spPr>
            <a:xfrm>
              <a:off x="2410923" y="1567929"/>
              <a:ext cx="3321751" cy="863869"/>
            </a:xfrm>
            <a:prstGeom prst="roundRect">
              <a:avLst>
                <a:gd fmla="val 50000" name="adj"/>
              </a:avLst>
            </a:prstGeom>
            <a:solidFill>
              <a:srgbClr val="FFCC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96" name="Google Shape;496;p3"/>
            <p:cNvGrpSpPr/>
            <p:nvPr/>
          </p:nvGrpSpPr>
          <p:grpSpPr>
            <a:xfrm>
              <a:off x="1647625" y="1678901"/>
              <a:ext cx="932155" cy="932159"/>
              <a:chOff x="5545165" y="2935499"/>
              <a:chExt cx="1651247" cy="1651253"/>
            </a:xfrm>
          </p:grpSpPr>
          <p:sp>
            <p:nvSpPr>
              <p:cNvPr id="497" name="Google Shape;497;p3"/>
              <p:cNvSpPr/>
              <p:nvPr/>
            </p:nvSpPr>
            <p:spPr>
              <a:xfrm>
                <a:off x="5545165" y="2935499"/>
                <a:ext cx="1651247" cy="1651253"/>
              </a:xfrm>
              <a:prstGeom prst="ellipse">
                <a:avLst/>
              </a:prstGeom>
              <a:solidFill>
                <a:srgbClr val="F4F4F4"/>
              </a:soli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8" name="Google Shape;498;p3"/>
              <p:cNvSpPr/>
              <p:nvPr/>
            </p:nvSpPr>
            <p:spPr>
              <a:xfrm>
                <a:off x="5727897" y="3118236"/>
                <a:ext cx="1285785" cy="1285782"/>
              </a:xfrm>
              <a:prstGeom prst="ellipse">
                <a:avLst/>
              </a:prstGeom>
              <a:gradFill>
                <a:gsLst>
                  <a:gs pos="0">
                    <a:srgbClr val="333333"/>
                  </a:gs>
                  <a:gs pos="50000">
                    <a:srgbClr val="4A4A4A"/>
                  </a:gs>
                  <a:gs pos="100000">
                    <a:srgbClr val="595959"/>
                  </a:gs>
                </a:gsLst>
                <a:lin ang="10800000" scaled="0"/>
              </a:gradFill>
              <a:ln>
                <a:noFill/>
              </a:ln>
              <a:effectLst>
                <a:outerShdw blurRad="63500" sx="106000" rotWithShape="0" algn="ctr" sy="106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99" name="Google Shape;499;p3"/>
            <p:cNvSpPr txBox="1"/>
            <p:nvPr/>
          </p:nvSpPr>
          <p:spPr>
            <a:xfrm>
              <a:off x="1877170" y="1841345"/>
              <a:ext cx="378470" cy="553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100"/>
                <a:buFont typeface="Arial"/>
                <a:buNone/>
              </a:pPr>
              <a:r>
                <a:rPr b="0" i="0" lang="en-US" sz="2100" u="none" cap="none" strike="noStrike">
                  <a:solidFill>
                    <a:srgbClr val="FFFFFF"/>
                  </a:solidFill>
                  <a:latin typeface="Arial Black"/>
                  <a:ea typeface="Arial Black"/>
                  <a:cs typeface="Arial Black"/>
                  <a:sym typeface="Arial Black"/>
                </a:rPr>
                <a:t>5</a:t>
              </a:r>
              <a:endParaRPr/>
            </a:p>
          </p:txBody>
        </p:sp>
        <p:sp>
          <p:nvSpPr>
            <p:cNvPr id="500" name="Google Shape;500;p3"/>
            <p:cNvSpPr txBox="1"/>
            <p:nvPr/>
          </p:nvSpPr>
          <p:spPr>
            <a:xfrm>
              <a:off x="3343076" y="1761522"/>
              <a:ext cx="3125645" cy="438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Montserrat"/>
                  <a:ea typeface="Montserrat"/>
                  <a:cs typeface="Montserrat"/>
                  <a:sym typeface="Montserrat"/>
                </a:rPr>
                <a:t>Recommendations</a:t>
              </a:r>
              <a:endParaRPr b="0" i="0" sz="1200" u="none" cap="none" strike="noStrike">
                <a:solidFill>
                  <a:srgbClr val="000000"/>
                </a:solidFill>
                <a:latin typeface="Arial"/>
                <a:ea typeface="Arial"/>
                <a:cs typeface="Arial"/>
                <a:sym typeface="Arial"/>
              </a:endParaRPr>
            </a:p>
          </p:txBody>
        </p:sp>
      </p:grpSp>
      <p:sp>
        <p:nvSpPr>
          <p:cNvPr id="501" name="Google Shape;501;p3"/>
          <p:cNvSpPr txBox="1"/>
          <p:nvPr/>
        </p:nvSpPr>
        <p:spPr>
          <a:xfrm>
            <a:off x="5297748" y="4110750"/>
            <a:ext cx="285800" cy="306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Arial Black"/>
                <a:ea typeface="Arial Black"/>
                <a:cs typeface="Arial Black"/>
                <a:sym typeface="Arial Black"/>
              </a:rPr>
              <a:t>5</a:t>
            </a:r>
            <a:endParaRPr b="0" i="0" sz="2100" u="none" cap="none" strike="noStrike">
              <a:solidFill>
                <a:srgbClr val="FFFFFF"/>
              </a:solidFill>
              <a:latin typeface="Arial Black"/>
              <a:ea typeface="Arial Black"/>
              <a:cs typeface="Arial Black"/>
              <a:sym typeface="Arial Black"/>
            </a:endParaRPr>
          </a:p>
        </p:txBody>
      </p:sp>
      <p:pic>
        <p:nvPicPr>
          <p:cNvPr id="502" name="Google Shape;502;p3"/>
          <p:cNvPicPr preferRelativeResize="0"/>
          <p:nvPr/>
        </p:nvPicPr>
        <p:blipFill rotWithShape="1">
          <a:blip r:embed="rId5">
            <a:alphaModFix/>
          </a:blip>
          <a:srcRect b="0" l="0" r="0" t="0"/>
          <a:stretch/>
        </p:blipFill>
        <p:spPr>
          <a:xfrm>
            <a:off x="327956" y="327984"/>
            <a:ext cx="379252" cy="370752"/>
          </a:xfrm>
          <a:prstGeom prst="rect">
            <a:avLst/>
          </a:prstGeom>
          <a:noFill/>
          <a:ln>
            <a:noFill/>
          </a:ln>
          <a:effectLst>
            <a:outerShdw blurRad="228600" sx="60000" rotWithShape="0" algn="bl" dir="900000" dist="76200" sy="60000">
              <a:srgbClr val="434343">
                <a:alpha val="72941"/>
              </a:srgbClr>
            </a:outerShdw>
          </a:effectLst>
        </p:spPr>
      </p:pic>
      <p:sp>
        <p:nvSpPr>
          <p:cNvPr id="503" name="Google Shape;503;p3"/>
          <p:cNvSpPr txBox="1"/>
          <p:nvPr/>
        </p:nvSpPr>
        <p:spPr>
          <a:xfrm>
            <a:off x="972265" y="114528"/>
            <a:ext cx="5120715" cy="647902"/>
          </a:xfrm>
          <a:prstGeom prst="rect">
            <a:avLst/>
          </a:prstGeom>
          <a:noFill/>
          <a:ln>
            <a:noFill/>
          </a:ln>
        </p:spPr>
        <p:txBody>
          <a:bodyPr anchorCtr="0" anchor="ctr" bIns="35900" lIns="71775" spcFirstLastPara="1" rIns="71775" wrap="square" tIns="35900">
            <a:noAutofit/>
          </a:bodyPr>
          <a:lstStyle/>
          <a:p>
            <a:pPr indent="0" lvl="0" marL="0" marR="0" rtl="0" algn="l">
              <a:lnSpc>
                <a:spcPct val="100000"/>
              </a:lnSpc>
              <a:spcBef>
                <a:spcPts val="0"/>
              </a:spcBef>
              <a:spcAft>
                <a:spcPts val="0"/>
              </a:spcAft>
              <a:buClr>
                <a:srgbClr val="000000"/>
              </a:buClr>
              <a:buSzPts val="1100"/>
              <a:buFont typeface="Arial"/>
              <a:buNone/>
            </a:pPr>
            <a:r>
              <a:rPr b="1" i="0" lang="en-US" sz="2400" u="sng" cap="none" strike="noStrike">
                <a:solidFill>
                  <a:srgbClr val="000000"/>
                </a:solidFill>
                <a:latin typeface="Montserrat"/>
                <a:ea typeface="Montserrat"/>
                <a:cs typeface="Montserrat"/>
                <a:sym typeface="Montserrat"/>
              </a:rPr>
              <a:t>Overview of Presentation</a:t>
            </a:r>
            <a:endParaRPr b="1" i="0" sz="2400" u="sng" cap="none" strike="noStrike">
              <a:solidFill>
                <a:srgbClr val="000000"/>
              </a:solidFill>
              <a:latin typeface="Montserrat"/>
              <a:ea typeface="Montserrat"/>
              <a:cs typeface="Montserrat"/>
              <a:sym typeface="Montserrat"/>
            </a:endParaRPr>
          </a:p>
        </p:txBody>
      </p:sp>
      <p:sp>
        <p:nvSpPr>
          <p:cNvPr id="504" name="Google Shape;504;p3"/>
          <p:cNvSpPr/>
          <p:nvPr/>
        </p:nvSpPr>
        <p:spPr>
          <a:xfrm>
            <a:off x="4521819" y="4135422"/>
            <a:ext cx="2502147" cy="508282"/>
          </a:xfrm>
          <a:prstGeom prst="roundRect">
            <a:avLst>
              <a:gd fmla="val 50000" name="adj"/>
            </a:avLst>
          </a:prstGeom>
          <a:solidFill>
            <a:srgbClr val="FAA3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5" name="Google Shape;505;p3"/>
          <p:cNvSpPr/>
          <p:nvPr/>
        </p:nvSpPr>
        <p:spPr>
          <a:xfrm>
            <a:off x="3901594" y="4215804"/>
            <a:ext cx="702157" cy="599166"/>
          </a:xfrm>
          <a:prstGeom prst="ellipse">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6" name="Google Shape;506;p3"/>
          <p:cNvSpPr txBox="1"/>
          <p:nvPr/>
        </p:nvSpPr>
        <p:spPr>
          <a:xfrm>
            <a:off x="4093164" y="4319662"/>
            <a:ext cx="285087" cy="3560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Arial Black"/>
                <a:ea typeface="Arial Black"/>
                <a:cs typeface="Arial Black"/>
                <a:sym typeface="Arial Black"/>
              </a:rPr>
              <a:t>5</a:t>
            </a:r>
            <a:endParaRPr b="0" i="0" sz="2100" u="none" cap="none" strike="noStrike">
              <a:solidFill>
                <a:srgbClr val="FFFFFF"/>
              </a:solidFill>
              <a:latin typeface="Arial Black"/>
              <a:ea typeface="Arial Black"/>
              <a:cs typeface="Arial Black"/>
              <a:sym typeface="Arial Black"/>
            </a:endParaRPr>
          </a:p>
        </p:txBody>
      </p:sp>
      <p:sp>
        <p:nvSpPr>
          <p:cNvPr id="507" name="Google Shape;507;p3"/>
          <p:cNvSpPr txBox="1"/>
          <p:nvPr/>
        </p:nvSpPr>
        <p:spPr>
          <a:xfrm>
            <a:off x="5189103" y="4187434"/>
            <a:ext cx="22806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Montserrat"/>
                <a:ea typeface="Montserrat"/>
                <a:cs typeface="Montserrat"/>
                <a:sym typeface="Montserrat"/>
              </a:rPr>
              <a:t>Question &amp; Answer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endParaRPr/>
          </a:p>
        </p:txBody>
      </p:sp>
      <p:sp>
        <p:nvSpPr>
          <p:cNvPr id="508" name="Google Shape;508;p3"/>
          <p:cNvSpPr/>
          <p:nvPr/>
        </p:nvSpPr>
        <p:spPr>
          <a:xfrm>
            <a:off x="3990806" y="4255961"/>
            <a:ext cx="548119" cy="501207"/>
          </a:xfrm>
          <a:prstGeom prst="ellipse">
            <a:avLst/>
          </a:prstGeom>
          <a:gradFill>
            <a:gsLst>
              <a:gs pos="0">
                <a:srgbClr val="333333"/>
              </a:gs>
              <a:gs pos="50000">
                <a:srgbClr val="4A4A4A"/>
              </a:gs>
              <a:gs pos="100000">
                <a:srgbClr val="595959"/>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9" name="Google Shape;509;p3"/>
          <p:cNvSpPr txBox="1"/>
          <p:nvPr/>
        </p:nvSpPr>
        <p:spPr>
          <a:xfrm>
            <a:off x="4086851" y="4316707"/>
            <a:ext cx="364202"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Arial Black"/>
                <a:ea typeface="Arial Black"/>
                <a:cs typeface="Arial Black"/>
                <a:sym typeface="Arial Black"/>
              </a:rPr>
              <a:t>6</a:t>
            </a:r>
            <a:endParaRPr b="0" i="0" sz="2100" u="none" cap="none" strike="noStrike">
              <a:solidFill>
                <a:srgbClr val="FFFFFF"/>
              </a:solidFill>
              <a:latin typeface="Arial Black"/>
              <a:ea typeface="Arial Black"/>
              <a:cs typeface="Arial Black"/>
              <a:sym typeface="Arial Black"/>
            </a:endParaRPr>
          </a:p>
        </p:txBody>
      </p:sp>
      <p:pic>
        <p:nvPicPr>
          <p:cNvPr id="510" name="Google Shape;510;p3"/>
          <p:cNvPicPr preferRelativeResize="0"/>
          <p:nvPr/>
        </p:nvPicPr>
        <p:blipFill rotWithShape="1">
          <a:blip r:embed="rId6">
            <a:alphaModFix/>
          </a:blip>
          <a:srcRect b="0" l="0" r="0" t="0"/>
          <a:stretch/>
        </p:blipFill>
        <p:spPr>
          <a:xfrm>
            <a:off x="8219937" y="426836"/>
            <a:ext cx="956066" cy="956066"/>
          </a:xfrm>
          <a:prstGeom prst="rect">
            <a:avLst/>
          </a:prstGeom>
          <a:noFill/>
          <a:ln>
            <a:noFill/>
          </a:ln>
        </p:spPr>
      </p:pic>
      <p:sp>
        <p:nvSpPr>
          <p:cNvPr id="511" name="Google Shape;511;p3"/>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4"/>
          <p:cNvPicPr preferRelativeResize="0"/>
          <p:nvPr/>
        </p:nvPicPr>
        <p:blipFill rotWithShape="1">
          <a:blip r:embed="rId3">
            <a:alphaModFix amt="35000"/>
          </a:blip>
          <a:srcRect b="12494" l="0" r="0" t="12502"/>
          <a:stretch/>
        </p:blipFill>
        <p:spPr>
          <a:xfrm>
            <a:off x="0" y="0"/>
            <a:ext cx="9144003" cy="5143500"/>
          </a:xfrm>
          <a:prstGeom prst="rect">
            <a:avLst/>
          </a:prstGeom>
          <a:noFill/>
          <a:ln>
            <a:noFill/>
          </a:ln>
        </p:spPr>
      </p:pic>
      <p:sp>
        <p:nvSpPr>
          <p:cNvPr id="517" name="Google Shape;517;p4"/>
          <p:cNvSpPr/>
          <p:nvPr/>
        </p:nvSpPr>
        <p:spPr>
          <a:xfrm rot="10800000">
            <a:off x="6566056" y="-1"/>
            <a:ext cx="2577944" cy="2024350"/>
          </a:xfrm>
          <a:prstGeom prst="rtTriangle">
            <a:avLst/>
          </a:prstGeom>
          <a:solidFill>
            <a:srgbClr val="7890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cxnSp>
        <p:nvCxnSpPr>
          <p:cNvPr id="518" name="Google Shape;518;p4"/>
          <p:cNvCxnSpPr/>
          <p:nvPr/>
        </p:nvCxnSpPr>
        <p:spPr>
          <a:xfrm>
            <a:off x="442297" y="958743"/>
            <a:ext cx="6778487" cy="0"/>
          </a:xfrm>
          <a:prstGeom prst="straightConnector1">
            <a:avLst/>
          </a:prstGeom>
          <a:noFill/>
          <a:ln cap="flat" cmpd="sng" w="9525">
            <a:solidFill>
              <a:srgbClr val="FFAB40"/>
            </a:solidFill>
            <a:prstDash val="solid"/>
            <a:round/>
            <a:headEnd len="sm" w="sm" type="none"/>
            <a:tailEnd len="sm" w="sm" type="none"/>
          </a:ln>
        </p:spPr>
      </p:cxnSp>
      <p:sp>
        <p:nvSpPr>
          <p:cNvPr id="519" name="Google Shape;519;p4"/>
          <p:cNvSpPr txBox="1"/>
          <p:nvPr/>
        </p:nvSpPr>
        <p:spPr>
          <a:xfrm>
            <a:off x="574138" y="537659"/>
            <a:ext cx="3257397" cy="4847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Introduction</a:t>
            </a:r>
            <a:r>
              <a:rPr b="1" i="0" lang="en-US" sz="2550" u="none" cap="none" strike="noStrike">
                <a:solidFill>
                  <a:srgbClr val="000000"/>
                </a:solidFill>
                <a:latin typeface="Garamond"/>
                <a:ea typeface="Garamond"/>
                <a:cs typeface="Garamond"/>
                <a:sym typeface="Garamond"/>
              </a:rPr>
              <a:t> </a:t>
            </a:r>
            <a:endParaRPr b="1" i="0" sz="2550" u="none" cap="none" strike="noStrike">
              <a:solidFill>
                <a:srgbClr val="000000"/>
              </a:solidFill>
              <a:latin typeface="Garamond"/>
              <a:ea typeface="Garamond"/>
              <a:cs typeface="Garamond"/>
              <a:sym typeface="Garamond"/>
            </a:endParaRPr>
          </a:p>
        </p:txBody>
      </p:sp>
      <p:sp>
        <p:nvSpPr>
          <p:cNvPr id="520" name="Google Shape;520;p4"/>
          <p:cNvSpPr/>
          <p:nvPr/>
        </p:nvSpPr>
        <p:spPr>
          <a:xfrm>
            <a:off x="442297" y="1379828"/>
            <a:ext cx="6155855" cy="2499397"/>
          </a:xfrm>
          <a:prstGeom prst="rect">
            <a:avLst/>
          </a:prstGeom>
          <a:solidFill>
            <a:srgbClr val="FDFCC8">
              <a:alpha val="89803"/>
            </a:srgbClr>
          </a:solidFill>
          <a:ln>
            <a:noFill/>
          </a:ln>
        </p:spPr>
        <p:txBody>
          <a:bodyPr anchorCtr="0" anchor="t" bIns="91425" lIns="0" spcFirstLastPara="1" rIns="0" wrap="square" tIns="64800">
            <a:noAutofit/>
          </a:bodyPr>
          <a:lstStyle/>
          <a:p>
            <a:pPr indent="-269875" lvl="0" marL="444500" marR="60018" rtl="0" algn="l">
              <a:lnSpc>
                <a:spcPct val="150000"/>
              </a:lnSpc>
              <a:spcBef>
                <a:spcPts val="0"/>
              </a:spcBef>
              <a:spcAft>
                <a:spcPts val="0"/>
              </a:spcAft>
              <a:buClr>
                <a:srgbClr val="45818E"/>
              </a:buClr>
              <a:buSzPts val="900"/>
              <a:buFont typeface="Montserrat"/>
              <a:buChar char="●"/>
            </a:pPr>
            <a:r>
              <a:rPr lang="en-US">
                <a:latin typeface="Montserrat"/>
                <a:ea typeface="Montserrat"/>
                <a:cs typeface="Montserrat"/>
                <a:sym typeface="Montserrat"/>
              </a:rPr>
              <a:t>D</a:t>
            </a:r>
            <a:r>
              <a:rPr b="0" i="0" lang="en-US" sz="1400" u="none" cap="none" strike="noStrike">
                <a:solidFill>
                  <a:srgbClr val="000000"/>
                </a:solidFill>
                <a:latin typeface="Montserrat"/>
                <a:ea typeface="Montserrat"/>
                <a:cs typeface="Montserrat"/>
                <a:sym typeface="Montserrat"/>
              </a:rPr>
              <a:t>evelop an accurate forecasting approach t</a:t>
            </a:r>
            <a:r>
              <a:rPr lang="en-US">
                <a:latin typeface="Montserrat"/>
                <a:ea typeface="Montserrat"/>
                <a:cs typeface="Montserrat"/>
                <a:sym typeface="Montserrat"/>
              </a:rPr>
              <a:t>hat</a:t>
            </a:r>
            <a:r>
              <a:rPr b="0" i="0" lang="en-US" sz="1400" u="none" cap="none" strike="noStrike">
                <a:solidFill>
                  <a:srgbClr val="000000"/>
                </a:solidFill>
                <a:latin typeface="Montserrat"/>
                <a:ea typeface="Montserrat"/>
                <a:cs typeface="Montserrat"/>
                <a:sym typeface="Montserrat"/>
              </a:rPr>
              <a:t> predict</a:t>
            </a:r>
            <a:r>
              <a:rPr lang="en-US">
                <a:latin typeface="Montserrat"/>
                <a:ea typeface="Montserrat"/>
                <a:cs typeface="Montserrat"/>
                <a:sym typeface="Montserrat"/>
              </a:rPr>
              <a:t>s</a:t>
            </a:r>
            <a:r>
              <a:rPr b="0" i="0" lang="en-US" sz="1400" u="none" cap="none" strike="noStrike">
                <a:solidFill>
                  <a:srgbClr val="000000"/>
                </a:solidFill>
                <a:latin typeface="Montserrat"/>
                <a:ea typeface="Montserrat"/>
                <a:cs typeface="Montserrat"/>
                <a:sym typeface="Montserrat"/>
              </a:rPr>
              <a:t> sales per item per store for the next 28 days.</a:t>
            </a:r>
            <a:endParaRPr/>
          </a:p>
          <a:p>
            <a:pPr indent="-212725" lvl="0" marL="444500" marR="60018" rtl="0" algn="l">
              <a:lnSpc>
                <a:spcPct val="150000"/>
              </a:lnSpc>
              <a:spcBef>
                <a:spcPts val="0"/>
              </a:spcBef>
              <a:spcAft>
                <a:spcPts val="0"/>
              </a:spcAft>
              <a:buClr>
                <a:srgbClr val="45818E"/>
              </a:buClr>
              <a:buSzPts val="900"/>
              <a:buFont typeface="Montserrat"/>
              <a:buNone/>
            </a:pPr>
            <a:r>
              <a:t/>
            </a:r>
            <a:endParaRPr b="0" i="0" sz="1400" u="none" cap="none" strike="noStrike">
              <a:solidFill>
                <a:srgbClr val="000000"/>
              </a:solidFill>
              <a:latin typeface="Montserrat"/>
              <a:ea typeface="Montserrat"/>
              <a:cs typeface="Montserrat"/>
              <a:sym typeface="Montserrat"/>
            </a:endParaRPr>
          </a:p>
          <a:p>
            <a:pPr indent="-269875" lvl="0" marL="444500" marR="60018" rtl="0" algn="l">
              <a:lnSpc>
                <a:spcPct val="150000"/>
              </a:lnSpc>
              <a:spcBef>
                <a:spcPts val="0"/>
              </a:spcBef>
              <a:spcAft>
                <a:spcPts val="0"/>
              </a:spcAft>
              <a:buClr>
                <a:srgbClr val="45818E"/>
              </a:buClr>
              <a:buSzPts val="900"/>
              <a:buFont typeface="Montserrat"/>
              <a:buChar char="●"/>
            </a:pPr>
            <a:r>
              <a:rPr lang="en-US">
                <a:latin typeface="Montserrat"/>
                <a:ea typeface="Montserrat"/>
                <a:cs typeface="Montserrat"/>
                <a:sym typeface="Montserrat"/>
              </a:rPr>
              <a:t>F</a:t>
            </a:r>
            <a:r>
              <a:rPr b="0" i="0" lang="en-US" sz="1400" u="none" cap="none" strike="noStrike">
                <a:solidFill>
                  <a:srgbClr val="000000"/>
                </a:solidFill>
                <a:latin typeface="Montserrat"/>
                <a:ea typeface="Montserrat"/>
                <a:cs typeface="Montserrat"/>
                <a:sym typeface="Montserrat"/>
              </a:rPr>
              <a:t>orecast should take into consideration uncertainty estimates at median, 50%, 67%, 95% and 99% confidence intervals.</a:t>
            </a:r>
            <a:endParaRPr b="0" i="0" sz="1400" u="none" cap="none" strike="noStrike">
              <a:solidFill>
                <a:srgbClr val="000000"/>
              </a:solidFill>
              <a:latin typeface="Montserrat"/>
              <a:ea typeface="Montserrat"/>
              <a:cs typeface="Montserrat"/>
              <a:sym typeface="Montserrat"/>
            </a:endParaRPr>
          </a:p>
        </p:txBody>
      </p:sp>
      <p:pic>
        <p:nvPicPr>
          <p:cNvPr descr="Related image" id="521" name="Google Shape;521;p4"/>
          <p:cNvPicPr preferRelativeResize="0"/>
          <p:nvPr/>
        </p:nvPicPr>
        <p:blipFill rotWithShape="1">
          <a:blip r:embed="rId4">
            <a:alphaModFix/>
          </a:blip>
          <a:srcRect b="0" l="0" r="0" t="0"/>
          <a:stretch/>
        </p:blipFill>
        <p:spPr>
          <a:xfrm>
            <a:off x="6744832" y="1450101"/>
            <a:ext cx="2273534" cy="23538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
          <p:cNvSpPr txBox="1"/>
          <p:nvPr>
            <p:ph type="title"/>
          </p:nvPr>
        </p:nvSpPr>
        <p:spPr>
          <a:xfrm>
            <a:off x="729449" y="632850"/>
            <a:ext cx="4949456"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b="0" lang="en-US" sz="2000">
                <a:solidFill>
                  <a:srgbClr val="000000"/>
                </a:solidFill>
                <a:latin typeface="Montserrat"/>
                <a:ea typeface="Montserrat"/>
                <a:cs typeface="Montserrat"/>
                <a:sym typeface="Montserrat"/>
              </a:rPr>
              <a:t>What our solution hopes to achieve…</a:t>
            </a:r>
            <a:endParaRPr sz="2400"/>
          </a:p>
        </p:txBody>
      </p:sp>
      <p:sp>
        <p:nvSpPr>
          <p:cNvPr id="527" name="Google Shape;527;p5"/>
          <p:cNvSpPr txBox="1"/>
          <p:nvPr>
            <p:ph idx="1" type="body"/>
          </p:nvPr>
        </p:nvSpPr>
        <p:spPr>
          <a:xfrm>
            <a:off x="729450" y="1513394"/>
            <a:ext cx="7073430" cy="3270000"/>
          </a:xfrm>
          <a:prstGeom prst="rect">
            <a:avLst/>
          </a:prstGeom>
          <a:noFill/>
          <a:ln>
            <a:noFill/>
          </a:ln>
        </p:spPr>
        <p:txBody>
          <a:bodyPr anchorCtr="0" anchor="t" bIns="91425" lIns="91425" spcFirstLastPara="1" rIns="91425" wrap="square" tIns="91425">
            <a:normAutofit fontScale="25000" lnSpcReduction="20000"/>
          </a:bodyPr>
          <a:lstStyle/>
          <a:p>
            <a:pPr indent="-323972" lvl="0" marL="457200" rtl="0" algn="l">
              <a:lnSpc>
                <a:spcPct val="150000"/>
              </a:lnSpc>
              <a:spcBef>
                <a:spcPts val="0"/>
              </a:spcBef>
              <a:spcAft>
                <a:spcPts val="0"/>
              </a:spcAft>
              <a:buClr>
                <a:srgbClr val="172B4D"/>
              </a:buClr>
              <a:buSzPct val="100000"/>
              <a:buFont typeface="Georgia"/>
              <a:buChar char="●"/>
            </a:pPr>
            <a:r>
              <a:rPr lang="en-US" sz="5600">
                <a:solidFill>
                  <a:srgbClr val="172B4D"/>
                </a:solidFill>
                <a:highlight>
                  <a:srgbClr val="F4F5F7"/>
                </a:highlight>
                <a:latin typeface="Montserrat"/>
                <a:ea typeface="Montserrat"/>
                <a:cs typeface="Montserrat"/>
                <a:sym typeface="Montserrat"/>
              </a:rPr>
              <a:t>Predict future sales per item per store with uncertainty estimates (confidence intervals) for the next 28 days.</a:t>
            </a:r>
            <a:endParaRPr sz="5600">
              <a:solidFill>
                <a:srgbClr val="172B4D"/>
              </a:solidFill>
              <a:highlight>
                <a:srgbClr val="F4F5F7"/>
              </a:highlight>
              <a:latin typeface="Montserrat"/>
              <a:ea typeface="Montserrat"/>
              <a:cs typeface="Montserrat"/>
              <a:sym typeface="Montserrat"/>
            </a:endParaRPr>
          </a:p>
          <a:p>
            <a:pPr indent="-323972" lvl="0" marL="457200" rtl="0" algn="l">
              <a:lnSpc>
                <a:spcPct val="150000"/>
              </a:lnSpc>
              <a:spcBef>
                <a:spcPts val="0"/>
              </a:spcBef>
              <a:spcAft>
                <a:spcPts val="0"/>
              </a:spcAft>
              <a:buClr>
                <a:srgbClr val="172B4D"/>
              </a:buClr>
              <a:buSzPct val="100000"/>
              <a:buFont typeface="Georgia"/>
              <a:buChar char="●"/>
            </a:pPr>
            <a:r>
              <a:rPr lang="en-US" sz="5600">
                <a:solidFill>
                  <a:srgbClr val="172B4D"/>
                </a:solidFill>
                <a:highlight>
                  <a:srgbClr val="F4F5F7"/>
                </a:highlight>
                <a:latin typeface="Montserrat"/>
                <a:ea typeface="Montserrat"/>
                <a:cs typeface="Montserrat"/>
                <a:sym typeface="Montserrat"/>
              </a:rPr>
              <a:t>The solution should be able to predict for individual items as well as aggregate item categories.</a:t>
            </a:r>
            <a:endParaRPr sz="5600">
              <a:solidFill>
                <a:srgbClr val="172B4D"/>
              </a:solidFill>
              <a:highlight>
                <a:srgbClr val="F4F5F7"/>
              </a:highlight>
              <a:latin typeface="Montserrat"/>
              <a:ea typeface="Montserrat"/>
              <a:cs typeface="Montserrat"/>
              <a:sym typeface="Montserrat"/>
            </a:endParaRPr>
          </a:p>
          <a:p>
            <a:pPr indent="-323972" lvl="0" marL="457200" rtl="0" algn="l">
              <a:lnSpc>
                <a:spcPct val="150000"/>
              </a:lnSpc>
              <a:spcBef>
                <a:spcPts val="0"/>
              </a:spcBef>
              <a:spcAft>
                <a:spcPts val="0"/>
              </a:spcAft>
              <a:buClr>
                <a:srgbClr val="172B4D"/>
              </a:buClr>
              <a:buSzPct val="100000"/>
              <a:buFont typeface="Georgia"/>
              <a:buChar char="●"/>
            </a:pPr>
            <a:r>
              <a:rPr lang="en-US" sz="5600">
                <a:solidFill>
                  <a:srgbClr val="172B4D"/>
                </a:solidFill>
                <a:highlight>
                  <a:srgbClr val="F4F5F7"/>
                </a:highlight>
                <a:latin typeface="Montserrat"/>
                <a:ea typeface="Montserrat"/>
                <a:cs typeface="Montserrat"/>
                <a:sym typeface="Montserrat"/>
              </a:rPr>
              <a:t>The pipeline should be robust to sporadic sales.</a:t>
            </a:r>
            <a:endParaRPr sz="5600">
              <a:solidFill>
                <a:srgbClr val="172B4D"/>
              </a:solidFill>
              <a:highlight>
                <a:srgbClr val="F4F5F7"/>
              </a:highlight>
              <a:latin typeface="Montserrat"/>
              <a:ea typeface="Montserrat"/>
              <a:cs typeface="Montserrat"/>
              <a:sym typeface="Montserrat"/>
            </a:endParaRPr>
          </a:p>
          <a:p>
            <a:pPr indent="-323972" lvl="0" marL="457200" rtl="0" algn="l">
              <a:lnSpc>
                <a:spcPct val="150000"/>
              </a:lnSpc>
              <a:spcBef>
                <a:spcPts val="0"/>
              </a:spcBef>
              <a:spcAft>
                <a:spcPts val="0"/>
              </a:spcAft>
              <a:buClr>
                <a:srgbClr val="172B4D"/>
              </a:buClr>
              <a:buSzPct val="100000"/>
              <a:buFont typeface="Georgia"/>
              <a:buChar char="●"/>
            </a:pPr>
            <a:r>
              <a:rPr lang="en-US" sz="5600">
                <a:solidFill>
                  <a:srgbClr val="172B4D"/>
                </a:solidFill>
                <a:highlight>
                  <a:srgbClr val="F4F5F7"/>
                </a:highlight>
                <a:latin typeface="Montserrat"/>
                <a:ea typeface="Montserrat"/>
                <a:cs typeface="Montserrat"/>
                <a:sym typeface="Montserrat"/>
              </a:rPr>
              <a:t>The pipeline should consider things like historic sale prices, special events throughout the year, promotions, etc. </a:t>
            </a:r>
            <a:endParaRPr sz="5600">
              <a:solidFill>
                <a:srgbClr val="172B4D"/>
              </a:solidFill>
              <a:highlight>
                <a:srgbClr val="F4F5F7"/>
              </a:highlight>
              <a:latin typeface="Montserrat"/>
              <a:ea typeface="Montserrat"/>
              <a:cs typeface="Montserrat"/>
              <a:sym typeface="Montserrat"/>
            </a:endParaRPr>
          </a:p>
          <a:p>
            <a:pPr indent="-323972" lvl="0" marL="457200" rtl="0" algn="l">
              <a:lnSpc>
                <a:spcPct val="150000"/>
              </a:lnSpc>
              <a:spcBef>
                <a:spcPts val="0"/>
              </a:spcBef>
              <a:spcAft>
                <a:spcPts val="0"/>
              </a:spcAft>
              <a:buClr>
                <a:srgbClr val="172B4D"/>
              </a:buClr>
              <a:buSzPct val="100000"/>
              <a:buFont typeface="Georgia"/>
              <a:buChar char="●"/>
            </a:pPr>
            <a:r>
              <a:rPr lang="en-US" sz="5600">
                <a:solidFill>
                  <a:srgbClr val="172B4D"/>
                </a:solidFill>
                <a:highlight>
                  <a:srgbClr val="F4F5F7"/>
                </a:highlight>
                <a:latin typeface="Montserrat"/>
                <a:ea typeface="Montserrat"/>
                <a:cs typeface="Montserrat"/>
                <a:sym typeface="Montserrat"/>
              </a:rPr>
              <a:t>Future work can focus on extending the solution to also consider other relevant external datasets.</a:t>
            </a:r>
            <a:endParaRPr sz="5600">
              <a:solidFill>
                <a:srgbClr val="292929"/>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1200"/>
              </a:spcAft>
              <a:buSzPct val="346666"/>
              <a:buNone/>
            </a:pPr>
            <a:r>
              <a:t/>
            </a:r>
            <a:endParaRPr sz="1500">
              <a:solidFill>
                <a:srgbClr val="292929"/>
              </a:solidFill>
              <a:highlight>
                <a:srgbClr val="FFFFFF"/>
              </a:highlight>
              <a:latin typeface="Georgia"/>
              <a:ea typeface="Georgia"/>
              <a:cs typeface="Georgia"/>
              <a:sym typeface="Georgia"/>
            </a:endParaRPr>
          </a:p>
        </p:txBody>
      </p:sp>
      <p:sp>
        <p:nvSpPr>
          <p:cNvPr id="528" name="Google Shape;528;p5"/>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animEffect filter="fade" transition="in">
                                      <p:cBhvr>
                                        <p:cTn dur="1000"/>
                                        <p:tgtEl>
                                          <p:spTgt spid="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animEffect filter="fade" transition="in">
                                      <p:cBhvr>
                                        <p:cTn dur="1000"/>
                                        <p:tgtEl>
                                          <p:spTgt spid="5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animEffect filter="fade" transition="in">
                                      <p:cBhvr>
                                        <p:cTn dur="1000"/>
                                        <p:tgtEl>
                                          <p:spTgt spid="5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3" st="3"/>
                                            </p:txEl>
                                          </p:spTgt>
                                        </p:tgtEl>
                                        <p:attrNameLst>
                                          <p:attrName>style.visibility</p:attrName>
                                        </p:attrNameLst>
                                      </p:cBhvr>
                                      <p:to>
                                        <p:strVal val="visible"/>
                                      </p:to>
                                    </p:set>
                                    <p:animEffect filter="fade" transition="in">
                                      <p:cBhvr>
                                        <p:cTn dur="1000"/>
                                        <p:tgtEl>
                                          <p:spTgt spid="5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4" st="4"/>
                                            </p:txEl>
                                          </p:spTgt>
                                        </p:tgtEl>
                                        <p:attrNameLst>
                                          <p:attrName>style.visibility</p:attrName>
                                        </p:attrNameLst>
                                      </p:cBhvr>
                                      <p:to>
                                        <p:strVal val="visible"/>
                                      </p:to>
                                    </p:set>
                                    <p:animEffect filter="fade" transition="in">
                                      <p:cBhvr>
                                        <p:cTn dur="1000"/>
                                        <p:tgtEl>
                                          <p:spTgt spid="5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5" st="5"/>
                                            </p:txEl>
                                          </p:spTgt>
                                        </p:tgtEl>
                                        <p:attrNameLst>
                                          <p:attrName>style.visibility</p:attrName>
                                        </p:attrNameLst>
                                      </p:cBhvr>
                                      <p:to>
                                        <p:strVal val="visible"/>
                                      </p:to>
                                    </p:set>
                                    <p:animEffect filter="fade" transition="in">
                                      <p:cBhvr>
                                        <p:cTn dur="1000"/>
                                        <p:tgtEl>
                                          <p:spTgt spid="52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
          <p:cNvSpPr txBox="1"/>
          <p:nvPr>
            <p:ph type="title"/>
          </p:nvPr>
        </p:nvSpPr>
        <p:spPr>
          <a:xfrm>
            <a:off x="596519" y="1698737"/>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1600">
                <a:latin typeface="Montserrat"/>
                <a:ea typeface="Montserrat"/>
                <a:cs typeface="Montserrat"/>
                <a:sym typeface="Montserrat"/>
              </a:rPr>
              <a:t>We want to enable retail stores…</a:t>
            </a:r>
            <a:endParaRPr sz="1400"/>
          </a:p>
        </p:txBody>
      </p:sp>
      <p:grpSp>
        <p:nvGrpSpPr>
          <p:cNvPr id="534" name="Google Shape;534;p6"/>
          <p:cNvGrpSpPr/>
          <p:nvPr/>
        </p:nvGrpSpPr>
        <p:grpSpPr>
          <a:xfrm flipH="1" rot="4600795">
            <a:off x="3555943" y="2703484"/>
            <a:ext cx="667143" cy="734639"/>
            <a:chOff x="1134411" y="-1739898"/>
            <a:chExt cx="771526" cy="763588"/>
          </a:xfrm>
        </p:grpSpPr>
        <p:sp>
          <p:nvSpPr>
            <p:cNvPr id="535" name="Google Shape;535;p6"/>
            <p:cNvSpPr/>
            <p:nvPr/>
          </p:nvSpPr>
          <p:spPr>
            <a:xfrm>
              <a:off x="1624949" y="-1739898"/>
              <a:ext cx="280988" cy="279400"/>
            </a:xfrm>
            <a:custGeom>
              <a:rect b="b" l="l" r="r" t="t"/>
              <a:pathLst>
                <a:path extrusionOk="0" h="88" w="88">
                  <a:moveTo>
                    <a:pt x="44" y="88"/>
                  </a:moveTo>
                  <a:cubicBezTo>
                    <a:pt x="42" y="88"/>
                    <a:pt x="40" y="86"/>
                    <a:pt x="40" y="84"/>
                  </a:cubicBezTo>
                  <a:cubicBezTo>
                    <a:pt x="40" y="81"/>
                    <a:pt x="42" y="80"/>
                    <a:pt x="44" y="80"/>
                  </a:cubicBezTo>
                  <a:cubicBezTo>
                    <a:pt x="64" y="80"/>
                    <a:pt x="80" y="63"/>
                    <a:pt x="80" y="44"/>
                  </a:cubicBezTo>
                  <a:cubicBezTo>
                    <a:pt x="80" y="24"/>
                    <a:pt x="64" y="8"/>
                    <a:pt x="44" y="8"/>
                  </a:cubicBezTo>
                  <a:cubicBezTo>
                    <a:pt x="25" y="8"/>
                    <a:pt x="8" y="24"/>
                    <a:pt x="8" y="44"/>
                  </a:cubicBezTo>
                  <a:cubicBezTo>
                    <a:pt x="8" y="46"/>
                    <a:pt x="7" y="48"/>
                    <a:pt x="4" y="48"/>
                  </a:cubicBezTo>
                  <a:cubicBezTo>
                    <a:pt x="2" y="48"/>
                    <a:pt x="0" y="46"/>
                    <a:pt x="0" y="44"/>
                  </a:cubicBezTo>
                  <a:cubicBezTo>
                    <a:pt x="0" y="20"/>
                    <a:pt x="20" y="0"/>
                    <a:pt x="44" y="0"/>
                  </a:cubicBezTo>
                  <a:cubicBezTo>
                    <a:pt x="68" y="0"/>
                    <a:pt x="88" y="20"/>
                    <a:pt x="88" y="44"/>
                  </a:cubicBezTo>
                  <a:cubicBezTo>
                    <a:pt x="88" y="68"/>
                    <a:pt x="68" y="88"/>
                    <a:pt x="44" y="88"/>
                  </a:cubicBezTo>
                  <a:close/>
                </a:path>
              </a:pathLst>
            </a:custGeom>
            <a:solidFill>
              <a:srgbClr val="000000"/>
            </a:solidFill>
            <a:ln cap="flat" cmpd="sng" w="9525">
              <a:solidFill>
                <a:srgbClr val="D01B4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36" name="Google Shape;536;p6"/>
            <p:cNvSpPr/>
            <p:nvPr/>
          </p:nvSpPr>
          <p:spPr>
            <a:xfrm>
              <a:off x="1134411" y="-1727198"/>
              <a:ext cx="765176" cy="750888"/>
            </a:xfrm>
            <a:custGeom>
              <a:rect b="b" l="l" r="r" t="t"/>
              <a:pathLst>
                <a:path extrusionOk="0" h="236" w="240">
                  <a:moveTo>
                    <a:pt x="119" y="236"/>
                  </a:moveTo>
                  <a:cubicBezTo>
                    <a:pt x="114" y="236"/>
                    <a:pt x="109" y="234"/>
                    <a:pt x="105" y="230"/>
                  </a:cubicBezTo>
                  <a:cubicBezTo>
                    <a:pt x="8" y="133"/>
                    <a:pt x="8" y="133"/>
                    <a:pt x="8" y="133"/>
                  </a:cubicBezTo>
                  <a:cubicBezTo>
                    <a:pt x="0" y="126"/>
                    <a:pt x="0" y="113"/>
                    <a:pt x="8" y="105"/>
                  </a:cubicBezTo>
                  <a:cubicBezTo>
                    <a:pt x="25" y="89"/>
                    <a:pt x="25" y="89"/>
                    <a:pt x="25" y="89"/>
                  </a:cubicBezTo>
                  <a:cubicBezTo>
                    <a:pt x="29" y="85"/>
                    <a:pt x="34" y="83"/>
                    <a:pt x="38" y="84"/>
                  </a:cubicBezTo>
                  <a:cubicBezTo>
                    <a:pt x="43" y="85"/>
                    <a:pt x="47" y="88"/>
                    <a:pt x="49" y="93"/>
                  </a:cubicBezTo>
                  <a:cubicBezTo>
                    <a:pt x="49" y="94"/>
                    <a:pt x="60" y="116"/>
                    <a:pt x="79" y="116"/>
                  </a:cubicBezTo>
                  <a:cubicBezTo>
                    <a:pt x="98" y="116"/>
                    <a:pt x="114" y="99"/>
                    <a:pt x="114" y="79"/>
                  </a:cubicBezTo>
                  <a:cubicBezTo>
                    <a:pt x="114" y="60"/>
                    <a:pt x="92" y="50"/>
                    <a:pt x="92" y="50"/>
                  </a:cubicBezTo>
                  <a:cubicBezTo>
                    <a:pt x="86" y="48"/>
                    <a:pt x="83" y="44"/>
                    <a:pt x="82" y="39"/>
                  </a:cubicBezTo>
                  <a:cubicBezTo>
                    <a:pt x="81" y="34"/>
                    <a:pt x="83" y="30"/>
                    <a:pt x="87" y="26"/>
                  </a:cubicBezTo>
                  <a:cubicBezTo>
                    <a:pt x="104" y="6"/>
                    <a:pt x="104" y="6"/>
                    <a:pt x="104" y="6"/>
                  </a:cubicBezTo>
                  <a:cubicBezTo>
                    <a:pt x="108" y="2"/>
                    <a:pt x="113" y="0"/>
                    <a:pt x="119" y="0"/>
                  </a:cubicBezTo>
                  <a:cubicBezTo>
                    <a:pt x="119" y="0"/>
                    <a:pt x="119" y="0"/>
                    <a:pt x="119" y="0"/>
                  </a:cubicBezTo>
                  <a:cubicBezTo>
                    <a:pt x="124" y="0"/>
                    <a:pt x="129" y="2"/>
                    <a:pt x="133" y="6"/>
                  </a:cubicBezTo>
                  <a:cubicBezTo>
                    <a:pt x="161" y="37"/>
                    <a:pt x="161" y="37"/>
                    <a:pt x="161" y="37"/>
                  </a:cubicBezTo>
                  <a:cubicBezTo>
                    <a:pt x="163" y="39"/>
                    <a:pt x="163" y="41"/>
                    <a:pt x="161" y="43"/>
                  </a:cubicBezTo>
                  <a:cubicBezTo>
                    <a:pt x="160" y="44"/>
                    <a:pt x="157" y="44"/>
                    <a:pt x="156" y="42"/>
                  </a:cubicBezTo>
                  <a:cubicBezTo>
                    <a:pt x="127" y="11"/>
                    <a:pt x="127" y="11"/>
                    <a:pt x="127" y="11"/>
                  </a:cubicBezTo>
                  <a:cubicBezTo>
                    <a:pt x="125" y="9"/>
                    <a:pt x="122" y="8"/>
                    <a:pt x="119" y="8"/>
                  </a:cubicBezTo>
                  <a:cubicBezTo>
                    <a:pt x="119" y="8"/>
                    <a:pt x="119" y="8"/>
                    <a:pt x="119" y="8"/>
                  </a:cubicBezTo>
                  <a:cubicBezTo>
                    <a:pt x="116" y="8"/>
                    <a:pt x="113" y="9"/>
                    <a:pt x="110" y="11"/>
                  </a:cubicBezTo>
                  <a:cubicBezTo>
                    <a:pt x="93" y="31"/>
                    <a:pt x="93" y="31"/>
                    <a:pt x="93" y="31"/>
                  </a:cubicBezTo>
                  <a:cubicBezTo>
                    <a:pt x="91" y="33"/>
                    <a:pt x="90" y="36"/>
                    <a:pt x="90" y="38"/>
                  </a:cubicBezTo>
                  <a:cubicBezTo>
                    <a:pt x="90" y="40"/>
                    <a:pt x="92" y="41"/>
                    <a:pt x="95" y="43"/>
                  </a:cubicBezTo>
                  <a:cubicBezTo>
                    <a:pt x="96" y="43"/>
                    <a:pt x="122" y="55"/>
                    <a:pt x="122" y="79"/>
                  </a:cubicBezTo>
                  <a:cubicBezTo>
                    <a:pt x="122" y="104"/>
                    <a:pt x="103" y="124"/>
                    <a:pt x="79" y="124"/>
                  </a:cubicBezTo>
                  <a:cubicBezTo>
                    <a:pt x="55" y="124"/>
                    <a:pt x="43" y="98"/>
                    <a:pt x="42" y="97"/>
                  </a:cubicBezTo>
                  <a:cubicBezTo>
                    <a:pt x="41" y="94"/>
                    <a:pt x="39" y="92"/>
                    <a:pt x="37" y="92"/>
                  </a:cubicBezTo>
                  <a:cubicBezTo>
                    <a:pt x="35" y="92"/>
                    <a:pt x="33" y="93"/>
                    <a:pt x="31" y="95"/>
                  </a:cubicBezTo>
                  <a:cubicBezTo>
                    <a:pt x="13" y="111"/>
                    <a:pt x="13" y="111"/>
                    <a:pt x="13" y="111"/>
                  </a:cubicBezTo>
                  <a:cubicBezTo>
                    <a:pt x="9" y="116"/>
                    <a:pt x="9" y="123"/>
                    <a:pt x="13" y="128"/>
                  </a:cubicBezTo>
                  <a:cubicBezTo>
                    <a:pt x="110" y="225"/>
                    <a:pt x="110" y="225"/>
                    <a:pt x="110" y="225"/>
                  </a:cubicBezTo>
                  <a:cubicBezTo>
                    <a:pt x="115" y="229"/>
                    <a:pt x="122" y="229"/>
                    <a:pt x="127" y="225"/>
                  </a:cubicBezTo>
                  <a:cubicBezTo>
                    <a:pt x="227" y="128"/>
                    <a:pt x="227" y="128"/>
                    <a:pt x="227" y="128"/>
                  </a:cubicBezTo>
                  <a:cubicBezTo>
                    <a:pt x="231" y="123"/>
                    <a:pt x="231" y="116"/>
                    <a:pt x="227" y="111"/>
                  </a:cubicBezTo>
                  <a:cubicBezTo>
                    <a:pt x="196" y="82"/>
                    <a:pt x="196" y="82"/>
                    <a:pt x="196" y="82"/>
                  </a:cubicBezTo>
                  <a:cubicBezTo>
                    <a:pt x="194" y="81"/>
                    <a:pt x="194" y="78"/>
                    <a:pt x="195" y="77"/>
                  </a:cubicBezTo>
                  <a:cubicBezTo>
                    <a:pt x="197" y="75"/>
                    <a:pt x="199" y="75"/>
                    <a:pt x="201" y="77"/>
                  </a:cubicBezTo>
                  <a:cubicBezTo>
                    <a:pt x="232" y="105"/>
                    <a:pt x="232" y="105"/>
                    <a:pt x="232" y="105"/>
                  </a:cubicBezTo>
                  <a:cubicBezTo>
                    <a:pt x="240" y="113"/>
                    <a:pt x="240" y="126"/>
                    <a:pt x="232" y="133"/>
                  </a:cubicBezTo>
                  <a:cubicBezTo>
                    <a:pt x="133" y="230"/>
                    <a:pt x="133" y="230"/>
                    <a:pt x="133" y="230"/>
                  </a:cubicBezTo>
                  <a:cubicBezTo>
                    <a:pt x="129" y="234"/>
                    <a:pt x="124" y="236"/>
                    <a:pt x="119" y="236"/>
                  </a:cubicBezTo>
                  <a:close/>
                </a:path>
              </a:pathLst>
            </a:custGeom>
            <a:solidFill>
              <a:srgbClr val="D01B48"/>
            </a:solidFill>
            <a:ln cap="flat" cmpd="sng" w="9525">
              <a:solidFill>
                <a:srgbClr val="D01B4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grpSp>
      <p:grpSp>
        <p:nvGrpSpPr>
          <p:cNvPr id="537" name="Google Shape;537;p6"/>
          <p:cNvGrpSpPr/>
          <p:nvPr/>
        </p:nvGrpSpPr>
        <p:grpSpPr>
          <a:xfrm>
            <a:off x="4116483" y="2957217"/>
            <a:ext cx="742334" cy="660231"/>
            <a:chOff x="1134411" y="-1739898"/>
            <a:chExt cx="771526" cy="763588"/>
          </a:xfrm>
        </p:grpSpPr>
        <p:sp>
          <p:nvSpPr>
            <p:cNvPr id="538" name="Google Shape;538;p6"/>
            <p:cNvSpPr/>
            <p:nvPr/>
          </p:nvSpPr>
          <p:spPr>
            <a:xfrm>
              <a:off x="1624949" y="-1739898"/>
              <a:ext cx="280988" cy="279400"/>
            </a:xfrm>
            <a:custGeom>
              <a:rect b="b" l="l" r="r" t="t"/>
              <a:pathLst>
                <a:path extrusionOk="0" h="88" w="88">
                  <a:moveTo>
                    <a:pt x="44" y="88"/>
                  </a:moveTo>
                  <a:cubicBezTo>
                    <a:pt x="42" y="88"/>
                    <a:pt x="40" y="86"/>
                    <a:pt x="40" y="84"/>
                  </a:cubicBezTo>
                  <a:cubicBezTo>
                    <a:pt x="40" y="81"/>
                    <a:pt x="42" y="80"/>
                    <a:pt x="44" y="80"/>
                  </a:cubicBezTo>
                  <a:cubicBezTo>
                    <a:pt x="64" y="80"/>
                    <a:pt x="80" y="63"/>
                    <a:pt x="80" y="44"/>
                  </a:cubicBezTo>
                  <a:cubicBezTo>
                    <a:pt x="80" y="24"/>
                    <a:pt x="64" y="8"/>
                    <a:pt x="44" y="8"/>
                  </a:cubicBezTo>
                  <a:cubicBezTo>
                    <a:pt x="25" y="8"/>
                    <a:pt x="8" y="24"/>
                    <a:pt x="8" y="44"/>
                  </a:cubicBezTo>
                  <a:cubicBezTo>
                    <a:pt x="8" y="46"/>
                    <a:pt x="7" y="48"/>
                    <a:pt x="4" y="48"/>
                  </a:cubicBezTo>
                  <a:cubicBezTo>
                    <a:pt x="2" y="48"/>
                    <a:pt x="0" y="46"/>
                    <a:pt x="0" y="44"/>
                  </a:cubicBezTo>
                  <a:cubicBezTo>
                    <a:pt x="0" y="20"/>
                    <a:pt x="20" y="0"/>
                    <a:pt x="44" y="0"/>
                  </a:cubicBezTo>
                  <a:cubicBezTo>
                    <a:pt x="68" y="0"/>
                    <a:pt x="88" y="20"/>
                    <a:pt x="88" y="44"/>
                  </a:cubicBezTo>
                  <a:cubicBezTo>
                    <a:pt x="88" y="68"/>
                    <a:pt x="68" y="88"/>
                    <a:pt x="44" y="88"/>
                  </a:cubicBezTo>
                  <a:close/>
                </a:path>
              </a:pathLst>
            </a:custGeom>
            <a:solidFill>
              <a:srgbClr val="EA9999"/>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39" name="Google Shape;539;p6"/>
            <p:cNvSpPr/>
            <p:nvPr/>
          </p:nvSpPr>
          <p:spPr>
            <a:xfrm>
              <a:off x="1134411" y="-1727198"/>
              <a:ext cx="765176" cy="750888"/>
            </a:xfrm>
            <a:custGeom>
              <a:rect b="b" l="l" r="r" t="t"/>
              <a:pathLst>
                <a:path extrusionOk="0" h="236" w="240">
                  <a:moveTo>
                    <a:pt x="119" y="236"/>
                  </a:moveTo>
                  <a:cubicBezTo>
                    <a:pt x="114" y="236"/>
                    <a:pt x="109" y="234"/>
                    <a:pt x="105" y="230"/>
                  </a:cubicBezTo>
                  <a:cubicBezTo>
                    <a:pt x="8" y="133"/>
                    <a:pt x="8" y="133"/>
                    <a:pt x="8" y="133"/>
                  </a:cubicBezTo>
                  <a:cubicBezTo>
                    <a:pt x="0" y="126"/>
                    <a:pt x="0" y="113"/>
                    <a:pt x="8" y="105"/>
                  </a:cubicBezTo>
                  <a:cubicBezTo>
                    <a:pt x="25" y="89"/>
                    <a:pt x="25" y="89"/>
                    <a:pt x="25" y="89"/>
                  </a:cubicBezTo>
                  <a:cubicBezTo>
                    <a:pt x="29" y="85"/>
                    <a:pt x="34" y="83"/>
                    <a:pt x="38" y="84"/>
                  </a:cubicBezTo>
                  <a:cubicBezTo>
                    <a:pt x="43" y="85"/>
                    <a:pt x="47" y="88"/>
                    <a:pt x="49" y="93"/>
                  </a:cubicBezTo>
                  <a:cubicBezTo>
                    <a:pt x="49" y="94"/>
                    <a:pt x="60" y="116"/>
                    <a:pt x="79" y="116"/>
                  </a:cubicBezTo>
                  <a:cubicBezTo>
                    <a:pt x="98" y="116"/>
                    <a:pt x="114" y="99"/>
                    <a:pt x="114" y="79"/>
                  </a:cubicBezTo>
                  <a:cubicBezTo>
                    <a:pt x="114" y="60"/>
                    <a:pt x="92" y="50"/>
                    <a:pt x="92" y="50"/>
                  </a:cubicBezTo>
                  <a:cubicBezTo>
                    <a:pt x="86" y="48"/>
                    <a:pt x="83" y="44"/>
                    <a:pt x="82" y="39"/>
                  </a:cubicBezTo>
                  <a:cubicBezTo>
                    <a:pt x="81" y="34"/>
                    <a:pt x="83" y="30"/>
                    <a:pt x="87" y="26"/>
                  </a:cubicBezTo>
                  <a:cubicBezTo>
                    <a:pt x="104" y="6"/>
                    <a:pt x="104" y="6"/>
                    <a:pt x="104" y="6"/>
                  </a:cubicBezTo>
                  <a:cubicBezTo>
                    <a:pt x="108" y="2"/>
                    <a:pt x="113" y="0"/>
                    <a:pt x="119" y="0"/>
                  </a:cubicBezTo>
                  <a:cubicBezTo>
                    <a:pt x="119" y="0"/>
                    <a:pt x="119" y="0"/>
                    <a:pt x="119" y="0"/>
                  </a:cubicBezTo>
                  <a:cubicBezTo>
                    <a:pt x="124" y="0"/>
                    <a:pt x="129" y="2"/>
                    <a:pt x="133" y="6"/>
                  </a:cubicBezTo>
                  <a:cubicBezTo>
                    <a:pt x="161" y="37"/>
                    <a:pt x="161" y="37"/>
                    <a:pt x="161" y="37"/>
                  </a:cubicBezTo>
                  <a:cubicBezTo>
                    <a:pt x="163" y="39"/>
                    <a:pt x="163" y="41"/>
                    <a:pt x="161" y="43"/>
                  </a:cubicBezTo>
                  <a:cubicBezTo>
                    <a:pt x="160" y="44"/>
                    <a:pt x="157" y="44"/>
                    <a:pt x="156" y="42"/>
                  </a:cubicBezTo>
                  <a:cubicBezTo>
                    <a:pt x="127" y="11"/>
                    <a:pt x="127" y="11"/>
                    <a:pt x="127" y="11"/>
                  </a:cubicBezTo>
                  <a:cubicBezTo>
                    <a:pt x="125" y="9"/>
                    <a:pt x="122" y="8"/>
                    <a:pt x="119" y="8"/>
                  </a:cubicBezTo>
                  <a:cubicBezTo>
                    <a:pt x="119" y="8"/>
                    <a:pt x="119" y="8"/>
                    <a:pt x="119" y="8"/>
                  </a:cubicBezTo>
                  <a:cubicBezTo>
                    <a:pt x="116" y="8"/>
                    <a:pt x="113" y="9"/>
                    <a:pt x="110" y="11"/>
                  </a:cubicBezTo>
                  <a:cubicBezTo>
                    <a:pt x="93" y="31"/>
                    <a:pt x="93" y="31"/>
                    <a:pt x="93" y="31"/>
                  </a:cubicBezTo>
                  <a:cubicBezTo>
                    <a:pt x="91" y="33"/>
                    <a:pt x="90" y="36"/>
                    <a:pt x="90" y="38"/>
                  </a:cubicBezTo>
                  <a:cubicBezTo>
                    <a:pt x="90" y="40"/>
                    <a:pt x="92" y="41"/>
                    <a:pt x="95" y="43"/>
                  </a:cubicBezTo>
                  <a:cubicBezTo>
                    <a:pt x="96" y="43"/>
                    <a:pt x="122" y="55"/>
                    <a:pt x="122" y="79"/>
                  </a:cubicBezTo>
                  <a:cubicBezTo>
                    <a:pt x="122" y="104"/>
                    <a:pt x="103" y="124"/>
                    <a:pt x="79" y="124"/>
                  </a:cubicBezTo>
                  <a:cubicBezTo>
                    <a:pt x="55" y="124"/>
                    <a:pt x="43" y="98"/>
                    <a:pt x="42" y="97"/>
                  </a:cubicBezTo>
                  <a:cubicBezTo>
                    <a:pt x="41" y="94"/>
                    <a:pt x="39" y="92"/>
                    <a:pt x="37" y="92"/>
                  </a:cubicBezTo>
                  <a:cubicBezTo>
                    <a:pt x="35" y="92"/>
                    <a:pt x="33" y="93"/>
                    <a:pt x="31" y="95"/>
                  </a:cubicBezTo>
                  <a:cubicBezTo>
                    <a:pt x="13" y="111"/>
                    <a:pt x="13" y="111"/>
                    <a:pt x="13" y="111"/>
                  </a:cubicBezTo>
                  <a:cubicBezTo>
                    <a:pt x="9" y="116"/>
                    <a:pt x="9" y="123"/>
                    <a:pt x="13" y="128"/>
                  </a:cubicBezTo>
                  <a:cubicBezTo>
                    <a:pt x="110" y="225"/>
                    <a:pt x="110" y="225"/>
                    <a:pt x="110" y="225"/>
                  </a:cubicBezTo>
                  <a:cubicBezTo>
                    <a:pt x="115" y="229"/>
                    <a:pt x="122" y="229"/>
                    <a:pt x="127" y="225"/>
                  </a:cubicBezTo>
                  <a:cubicBezTo>
                    <a:pt x="227" y="128"/>
                    <a:pt x="227" y="128"/>
                    <a:pt x="227" y="128"/>
                  </a:cubicBezTo>
                  <a:cubicBezTo>
                    <a:pt x="231" y="123"/>
                    <a:pt x="231" y="116"/>
                    <a:pt x="227" y="111"/>
                  </a:cubicBezTo>
                  <a:cubicBezTo>
                    <a:pt x="196" y="82"/>
                    <a:pt x="196" y="82"/>
                    <a:pt x="196" y="82"/>
                  </a:cubicBezTo>
                  <a:cubicBezTo>
                    <a:pt x="194" y="81"/>
                    <a:pt x="194" y="78"/>
                    <a:pt x="195" y="77"/>
                  </a:cubicBezTo>
                  <a:cubicBezTo>
                    <a:pt x="197" y="75"/>
                    <a:pt x="199" y="75"/>
                    <a:pt x="201" y="77"/>
                  </a:cubicBezTo>
                  <a:cubicBezTo>
                    <a:pt x="232" y="105"/>
                    <a:pt x="232" y="105"/>
                    <a:pt x="232" y="105"/>
                  </a:cubicBezTo>
                  <a:cubicBezTo>
                    <a:pt x="240" y="113"/>
                    <a:pt x="240" y="126"/>
                    <a:pt x="232" y="133"/>
                  </a:cubicBezTo>
                  <a:cubicBezTo>
                    <a:pt x="133" y="230"/>
                    <a:pt x="133" y="230"/>
                    <a:pt x="133" y="230"/>
                  </a:cubicBezTo>
                  <a:cubicBezTo>
                    <a:pt x="129" y="234"/>
                    <a:pt x="124" y="236"/>
                    <a:pt x="119" y="236"/>
                  </a:cubicBezTo>
                  <a:close/>
                </a:path>
              </a:pathLst>
            </a:custGeom>
            <a:solidFill>
              <a:srgbClr val="EA9999"/>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grpSp>
      <p:grpSp>
        <p:nvGrpSpPr>
          <p:cNvPr id="540" name="Google Shape;540;p6"/>
          <p:cNvGrpSpPr/>
          <p:nvPr/>
        </p:nvGrpSpPr>
        <p:grpSpPr>
          <a:xfrm>
            <a:off x="7686944" y="2678650"/>
            <a:ext cx="885905" cy="801378"/>
            <a:chOff x="2640094" y="-225416"/>
            <a:chExt cx="739778" cy="762002"/>
          </a:xfrm>
        </p:grpSpPr>
        <p:sp>
          <p:nvSpPr>
            <p:cNvPr id="541" name="Google Shape;541;p6"/>
            <p:cNvSpPr/>
            <p:nvPr/>
          </p:nvSpPr>
          <p:spPr>
            <a:xfrm>
              <a:off x="3200484" y="-225416"/>
              <a:ext cx="179388" cy="762001"/>
            </a:xfrm>
            <a:custGeom>
              <a:rect b="b" l="l" r="r" t="t"/>
              <a:pathLst>
                <a:path extrusionOk="0" h="240" w="56">
                  <a:moveTo>
                    <a:pt x="52" y="240"/>
                  </a:moveTo>
                  <a:cubicBezTo>
                    <a:pt x="4" y="240"/>
                    <a:pt x="4" y="240"/>
                    <a:pt x="4" y="240"/>
                  </a:cubicBezTo>
                  <a:cubicBezTo>
                    <a:pt x="2" y="240"/>
                    <a:pt x="0" y="238"/>
                    <a:pt x="0" y="236"/>
                  </a:cubicBezTo>
                  <a:cubicBezTo>
                    <a:pt x="0" y="4"/>
                    <a:pt x="0" y="4"/>
                    <a:pt x="0" y="4"/>
                  </a:cubicBezTo>
                  <a:cubicBezTo>
                    <a:pt x="0" y="2"/>
                    <a:pt x="2" y="0"/>
                    <a:pt x="4" y="0"/>
                  </a:cubicBezTo>
                  <a:cubicBezTo>
                    <a:pt x="52" y="0"/>
                    <a:pt x="52" y="0"/>
                    <a:pt x="52" y="0"/>
                  </a:cubicBezTo>
                  <a:cubicBezTo>
                    <a:pt x="54" y="0"/>
                    <a:pt x="56" y="2"/>
                    <a:pt x="56" y="4"/>
                  </a:cubicBezTo>
                  <a:cubicBezTo>
                    <a:pt x="56" y="236"/>
                    <a:pt x="56" y="236"/>
                    <a:pt x="56" y="236"/>
                  </a:cubicBezTo>
                  <a:cubicBezTo>
                    <a:pt x="56" y="238"/>
                    <a:pt x="54" y="240"/>
                    <a:pt x="52" y="240"/>
                  </a:cubicBezTo>
                  <a:close/>
                  <a:moveTo>
                    <a:pt x="8" y="232"/>
                  </a:moveTo>
                  <a:cubicBezTo>
                    <a:pt x="48" y="232"/>
                    <a:pt x="48" y="232"/>
                    <a:pt x="48" y="232"/>
                  </a:cubicBezTo>
                  <a:cubicBezTo>
                    <a:pt x="48" y="8"/>
                    <a:pt x="48" y="8"/>
                    <a:pt x="48" y="8"/>
                  </a:cubicBezTo>
                  <a:cubicBezTo>
                    <a:pt x="8" y="8"/>
                    <a:pt x="8" y="8"/>
                    <a:pt x="8" y="8"/>
                  </a:cubicBezTo>
                  <a:lnTo>
                    <a:pt x="8" y="232"/>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42" name="Google Shape;542;p6"/>
            <p:cNvSpPr/>
            <p:nvPr/>
          </p:nvSpPr>
          <p:spPr>
            <a:xfrm>
              <a:off x="2921083" y="155585"/>
              <a:ext cx="177801" cy="381001"/>
            </a:xfrm>
            <a:custGeom>
              <a:rect b="b" l="l" r="r" t="t"/>
              <a:pathLst>
                <a:path extrusionOk="0" h="120" w="56">
                  <a:moveTo>
                    <a:pt x="52" y="120"/>
                  </a:moveTo>
                  <a:cubicBezTo>
                    <a:pt x="4" y="120"/>
                    <a:pt x="4" y="120"/>
                    <a:pt x="4" y="120"/>
                  </a:cubicBezTo>
                  <a:cubicBezTo>
                    <a:pt x="2" y="120"/>
                    <a:pt x="0" y="118"/>
                    <a:pt x="0" y="116"/>
                  </a:cubicBezTo>
                  <a:cubicBezTo>
                    <a:pt x="0" y="4"/>
                    <a:pt x="0" y="4"/>
                    <a:pt x="0" y="4"/>
                  </a:cubicBezTo>
                  <a:cubicBezTo>
                    <a:pt x="0" y="2"/>
                    <a:pt x="2" y="0"/>
                    <a:pt x="4" y="0"/>
                  </a:cubicBezTo>
                  <a:cubicBezTo>
                    <a:pt x="52" y="0"/>
                    <a:pt x="52" y="0"/>
                    <a:pt x="52" y="0"/>
                  </a:cubicBezTo>
                  <a:cubicBezTo>
                    <a:pt x="54" y="0"/>
                    <a:pt x="56" y="2"/>
                    <a:pt x="56" y="4"/>
                  </a:cubicBezTo>
                  <a:cubicBezTo>
                    <a:pt x="56" y="116"/>
                    <a:pt x="56" y="116"/>
                    <a:pt x="56" y="116"/>
                  </a:cubicBezTo>
                  <a:cubicBezTo>
                    <a:pt x="56" y="118"/>
                    <a:pt x="54" y="120"/>
                    <a:pt x="52" y="120"/>
                  </a:cubicBezTo>
                  <a:close/>
                  <a:moveTo>
                    <a:pt x="8" y="112"/>
                  </a:moveTo>
                  <a:cubicBezTo>
                    <a:pt x="48" y="112"/>
                    <a:pt x="48" y="112"/>
                    <a:pt x="48" y="112"/>
                  </a:cubicBezTo>
                  <a:cubicBezTo>
                    <a:pt x="48" y="8"/>
                    <a:pt x="48" y="8"/>
                    <a:pt x="48" y="8"/>
                  </a:cubicBezTo>
                  <a:cubicBezTo>
                    <a:pt x="8" y="8"/>
                    <a:pt x="8" y="8"/>
                    <a:pt x="8" y="8"/>
                  </a:cubicBezTo>
                  <a:lnTo>
                    <a:pt x="8" y="112"/>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43" name="Google Shape;543;p6"/>
            <p:cNvSpPr/>
            <p:nvPr/>
          </p:nvSpPr>
          <p:spPr>
            <a:xfrm>
              <a:off x="2640094" y="28585"/>
              <a:ext cx="179388" cy="508001"/>
            </a:xfrm>
            <a:custGeom>
              <a:rect b="b" l="l" r="r" t="t"/>
              <a:pathLst>
                <a:path extrusionOk="0" h="160" w="56">
                  <a:moveTo>
                    <a:pt x="52" y="160"/>
                  </a:moveTo>
                  <a:cubicBezTo>
                    <a:pt x="4" y="160"/>
                    <a:pt x="4" y="160"/>
                    <a:pt x="4" y="160"/>
                  </a:cubicBezTo>
                  <a:cubicBezTo>
                    <a:pt x="2" y="160"/>
                    <a:pt x="0" y="158"/>
                    <a:pt x="0" y="156"/>
                  </a:cubicBezTo>
                  <a:cubicBezTo>
                    <a:pt x="0" y="4"/>
                    <a:pt x="0" y="4"/>
                    <a:pt x="0" y="4"/>
                  </a:cubicBezTo>
                  <a:cubicBezTo>
                    <a:pt x="0" y="2"/>
                    <a:pt x="2" y="0"/>
                    <a:pt x="4" y="0"/>
                  </a:cubicBezTo>
                  <a:cubicBezTo>
                    <a:pt x="52" y="0"/>
                    <a:pt x="52" y="0"/>
                    <a:pt x="52" y="0"/>
                  </a:cubicBezTo>
                  <a:cubicBezTo>
                    <a:pt x="54" y="0"/>
                    <a:pt x="56" y="2"/>
                    <a:pt x="56" y="4"/>
                  </a:cubicBezTo>
                  <a:cubicBezTo>
                    <a:pt x="56" y="156"/>
                    <a:pt x="56" y="156"/>
                    <a:pt x="56" y="156"/>
                  </a:cubicBezTo>
                  <a:cubicBezTo>
                    <a:pt x="56" y="158"/>
                    <a:pt x="54" y="160"/>
                    <a:pt x="52" y="160"/>
                  </a:cubicBezTo>
                  <a:close/>
                  <a:moveTo>
                    <a:pt x="8" y="152"/>
                  </a:moveTo>
                  <a:cubicBezTo>
                    <a:pt x="48" y="152"/>
                    <a:pt x="48" y="152"/>
                    <a:pt x="48" y="152"/>
                  </a:cubicBezTo>
                  <a:cubicBezTo>
                    <a:pt x="48" y="8"/>
                    <a:pt x="48" y="8"/>
                    <a:pt x="48" y="8"/>
                  </a:cubicBezTo>
                  <a:cubicBezTo>
                    <a:pt x="8" y="8"/>
                    <a:pt x="8" y="8"/>
                    <a:pt x="8" y="8"/>
                  </a:cubicBezTo>
                  <a:lnTo>
                    <a:pt x="8" y="152"/>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grpSp>
      <p:grpSp>
        <p:nvGrpSpPr>
          <p:cNvPr id="544" name="Google Shape;544;p6"/>
          <p:cNvGrpSpPr/>
          <p:nvPr/>
        </p:nvGrpSpPr>
        <p:grpSpPr>
          <a:xfrm>
            <a:off x="5536518" y="2725097"/>
            <a:ext cx="808263" cy="754931"/>
            <a:chOff x="-385733" y="7927986"/>
            <a:chExt cx="765181" cy="739775"/>
          </a:xfrm>
        </p:grpSpPr>
        <p:sp>
          <p:nvSpPr>
            <p:cNvPr id="545" name="Google Shape;545;p6"/>
            <p:cNvSpPr/>
            <p:nvPr/>
          </p:nvSpPr>
          <p:spPr>
            <a:xfrm>
              <a:off x="-41243" y="8283586"/>
              <a:ext cx="76201" cy="76200"/>
            </a:xfrm>
            <a:custGeom>
              <a:rect b="b" l="l" r="r" t="t"/>
              <a:pathLst>
                <a:path extrusionOk="0" h="24" w="24">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46" name="Google Shape;546;p6"/>
            <p:cNvSpPr/>
            <p:nvPr/>
          </p:nvSpPr>
          <p:spPr>
            <a:xfrm>
              <a:off x="-385733" y="7927986"/>
              <a:ext cx="765181" cy="739775"/>
            </a:xfrm>
            <a:custGeom>
              <a:rect b="b" l="l" r="r" t="t"/>
              <a:pathLst>
                <a:path extrusionOk="0" h="233" w="240">
                  <a:moveTo>
                    <a:pt x="58" y="232"/>
                  </a:moveTo>
                  <a:cubicBezTo>
                    <a:pt x="58" y="232"/>
                    <a:pt x="57" y="232"/>
                    <a:pt x="56" y="231"/>
                  </a:cubicBezTo>
                  <a:cubicBezTo>
                    <a:pt x="22" y="209"/>
                    <a:pt x="0" y="168"/>
                    <a:pt x="0" y="124"/>
                  </a:cubicBezTo>
                  <a:cubicBezTo>
                    <a:pt x="0" y="56"/>
                    <a:pt x="54" y="0"/>
                    <a:pt x="120" y="0"/>
                  </a:cubicBezTo>
                  <a:cubicBezTo>
                    <a:pt x="186" y="0"/>
                    <a:pt x="240" y="56"/>
                    <a:pt x="240" y="124"/>
                  </a:cubicBezTo>
                  <a:cubicBezTo>
                    <a:pt x="240" y="167"/>
                    <a:pt x="218" y="209"/>
                    <a:pt x="184" y="231"/>
                  </a:cubicBezTo>
                  <a:cubicBezTo>
                    <a:pt x="182" y="233"/>
                    <a:pt x="180" y="232"/>
                    <a:pt x="178" y="230"/>
                  </a:cubicBezTo>
                  <a:cubicBezTo>
                    <a:pt x="177" y="228"/>
                    <a:pt x="178" y="226"/>
                    <a:pt x="180" y="225"/>
                  </a:cubicBezTo>
                  <a:cubicBezTo>
                    <a:pt x="211" y="204"/>
                    <a:pt x="232" y="164"/>
                    <a:pt x="232" y="124"/>
                  </a:cubicBezTo>
                  <a:cubicBezTo>
                    <a:pt x="232" y="60"/>
                    <a:pt x="182" y="8"/>
                    <a:pt x="120" y="8"/>
                  </a:cubicBezTo>
                  <a:cubicBezTo>
                    <a:pt x="58" y="8"/>
                    <a:pt x="8" y="60"/>
                    <a:pt x="8" y="124"/>
                  </a:cubicBezTo>
                  <a:cubicBezTo>
                    <a:pt x="8" y="164"/>
                    <a:pt x="29" y="204"/>
                    <a:pt x="61" y="225"/>
                  </a:cubicBezTo>
                  <a:cubicBezTo>
                    <a:pt x="63" y="226"/>
                    <a:pt x="63" y="228"/>
                    <a:pt x="62" y="230"/>
                  </a:cubicBezTo>
                  <a:cubicBezTo>
                    <a:pt x="61" y="231"/>
                    <a:pt x="60" y="232"/>
                    <a:pt x="58" y="232"/>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47" name="Google Shape;547;p6"/>
            <p:cNvSpPr/>
            <p:nvPr/>
          </p:nvSpPr>
          <p:spPr>
            <a:xfrm>
              <a:off x="303247" y="8308986"/>
              <a:ext cx="76201" cy="25400"/>
            </a:xfrm>
            <a:custGeom>
              <a:rect b="b" l="l" r="r" t="t"/>
              <a:pathLst>
                <a:path extrusionOk="0" h="8" w="24">
                  <a:moveTo>
                    <a:pt x="20" y="8"/>
                  </a:moveTo>
                  <a:cubicBezTo>
                    <a:pt x="4" y="8"/>
                    <a:pt x="4" y="8"/>
                    <a:pt x="4" y="8"/>
                  </a:cubicBezTo>
                  <a:cubicBezTo>
                    <a:pt x="2" y="8"/>
                    <a:pt x="0" y="6"/>
                    <a:pt x="0" y="4"/>
                  </a:cubicBezTo>
                  <a:cubicBezTo>
                    <a:pt x="0" y="2"/>
                    <a:pt x="2" y="0"/>
                    <a:pt x="4" y="0"/>
                  </a:cubicBezTo>
                  <a:cubicBezTo>
                    <a:pt x="20" y="0"/>
                    <a:pt x="20" y="0"/>
                    <a:pt x="20" y="0"/>
                  </a:cubicBezTo>
                  <a:cubicBezTo>
                    <a:pt x="22" y="0"/>
                    <a:pt x="24" y="2"/>
                    <a:pt x="24" y="4"/>
                  </a:cubicBezTo>
                  <a:cubicBezTo>
                    <a:pt x="24" y="6"/>
                    <a:pt x="22" y="8"/>
                    <a:pt x="20" y="8"/>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48" name="Google Shape;548;p6"/>
            <p:cNvSpPr/>
            <p:nvPr/>
          </p:nvSpPr>
          <p:spPr>
            <a:xfrm>
              <a:off x="-15843" y="7927986"/>
              <a:ext cx="25400" cy="76200"/>
            </a:xfrm>
            <a:custGeom>
              <a:rect b="b" l="l" r="r" t="t"/>
              <a:pathLst>
                <a:path extrusionOk="0" h="24" w="8">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49" name="Google Shape;549;p6"/>
            <p:cNvSpPr/>
            <p:nvPr/>
          </p:nvSpPr>
          <p:spPr>
            <a:xfrm>
              <a:off x="133384" y="7975611"/>
              <a:ext cx="60325" cy="66675"/>
            </a:xfrm>
            <a:custGeom>
              <a:rect b="b" l="l" r="r" t="t"/>
              <a:pathLst>
                <a:path extrusionOk="0" h="21" w="19">
                  <a:moveTo>
                    <a:pt x="5" y="21"/>
                  </a:moveTo>
                  <a:cubicBezTo>
                    <a:pt x="4" y="21"/>
                    <a:pt x="3" y="21"/>
                    <a:pt x="3" y="20"/>
                  </a:cubicBezTo>
                  <a:cubicBezTo>
                    <a:pt x="1" y="19"/>
                    <a:pt x="0" y="16"/>
                    <a:pt x="2" y="15"/>
                  </a:cubicBezTo>
                  <a:cubicBezTo>
                    <a:pt x="11" y="2"/>
                    <a:pt x="11" y="2"/>
                    <a:pt x="11" y="2"/>
                  </a:cubicBezTo>
                  <a:cubicBezTo>
                    <a:pt x="12" y="0"/>
                    <a:pt x="15" y="0"/>
                    <a:pt x="16" y="1"/>
                  </a:cubicBezTo>
                  <a:cubicBezTo>
                    <a:pt x="18" y="3"/>
                    <a:pt x="19" y="5"/>
                    <a:pt x="17" y="7"/>
                  </a:cubicBezTo>
                  <a:cubicBezTo>
                    <a:pt x="8" y="19"/>
                    <a:pt x="8" y="19"/>
                    <a:pt x="8" y="19"/>
                  </a:cubicBezTo>
                  <a:cubicBezTo>
                    <a:pt x="7" y="20"/>
                    <a:pt x="6" y="21"/>
                    <a:pt x="5" y="21"/>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0" name="Google Shape;550;p6"/>
            <p:cNvSpPr/>
            <p:nvPr/>
          </p:nvSpPr>
          <p:spPr>
            <a:xfrm>
              <a:off x="260385" y="8115311"/>
              <a:ext cx="71438" cy="53975"/>
            </a:xfrm>
            <a:custGeom>
              <a:rect b="b" l="l" r="r" t="t"/>
              <a:pathLst>
                <a:path extrusionOk="0" h="17" w="22">
                  <a:moveTo>
                    <a:pt x="5" y="17"/>
                  </a:moveTo>
                  <a:cubicBezTo>
                    <a:pt x="4" y="17"/>
                    <a:pt x="2" y="16"/>
                    <a:pt x="2" y="15"/>
                  </a:cubicBezTo>
                  <a:cubicBezTo>
                    <a:pt x="0" y="13"/>
                    <a:pt x="1" y="11"/>
                    <a:pt x="3" y="10"/>
                  </a:cubicBezTo>
                  <a:cubicBezTo>
                    <a:pt x="15" y="1"/>
                    <a:pt x="15" y="1"/>
                    <a:pt x="15" y="1"/>
                  </a:cubicBezTo>
                  <a:cubicBezTo>
                    <a:pt x="17" y="0"/>
                    <a:pt x="19" y="1"/>
                    <a:pt x="21" y="2"/>
                  </a:cubicBezTo>
                  <a:cubicBezTo>
                    <a:pt x="22" y="4"/>
                    <a:pt x="21" y="7"/>
                    <a:pt x="20" y="8"/>
                  </a:cubicBezTo>
                  <a:cubicBezTo>
                    <a:pt x="7" y="16"/>
                    <a:pt x="7" y="16"/>
                    <a:pt x="7" y="16"/>
                  </a:cubicBezTo>
                  <a:cubicBezTo>
                    <a:pt x="7" y="17"/>
                    <a:pt x="6" y="17"/>
                    <a:pt x="5" y="17"/>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1" name="Google Shape;551;p6"/>
            <p:cNvSpPr/>
            <p:nvPr/>
          </p:nvSpPr>
          <p:spPr>
            <a:xfrm>
              <a:off x="260385" y="8470911"/>
              <a:ext cx="71438" cy="53975"/>
            </a:xfrm>
            <a:custGeom>
              <a:rect b="b" l="l" r="r" t="t"/>
              <a:pathLst>
                <a:path extrusionOk="0" h="17" w="22">
                  <a:moveTo>
                    <a:pt x="17" y="17"/>
                  </a:moveTo>
                  <a:cubicBezTo>
                    <a:pt x="16" y="17"/>
                    <a:pt x="16" y="17"/>
                    <a:pt x="15" y="17"/>
                  </a:cubicBezTo>
                  <a:cubicBezTo>
                    <a:pt x="3" y="8"/>
                    <a:pt x="3" y="8"/>
                    <a:pt x="3" y="8"/>
                  </a:cubicBezTo>
                  <a:cubicBezTo>
                    <a:pt x="1" y="7"/>
                    <a:pt x="0" y="5"/>
                    <a:pt x="2" y="3"/>
                  </a:cubicBezTo>
                  <a:cubicBezTo>
                    <a:pt x="3" y="1"/>
                    <a:pt x="5" y="0"/>
                    <a:pt x="7" y="2"/>
                  </a:cubicBezTo>
                  <a:cubicBezTo>
                    <a:pt x="19" y="10"/>
                    <a:pt x="19" y="10"/>
                    <a:pt x="19" y="10"/>
                  </a:cubicBezTo>
                  <a:cubicBezTo>
                    <a:pt x="21" y="11"/>
                    <a:pt x="22" y="14"/>
                    <a:pt x="21" y="16"/>
                  </a:cubicBezTo>
                  <a:cubicBezTo>
                    <a:pt x="20" y="17"/>
                    <a:pt x="18" y="17"/>
                    <a:pt x="17" y="17"/>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2" name="Google Shape;552;p6"/>
            <p:cNvSpPr/>
            <p:nvPr/>
          </p:nvSpPr>
          <p:spPr>
            <a:xfrm>
              <a:off x="-385733" y="8308986"/>
              <a:ext cx="76201" cy="25400"/>
            </a:xfrm>
            <a:custGeom>
              <a:rect b="b" l="l" r="r" t="t"/>
              <a:pathLst>
                <a:path extrusionOk="0" h="8" w="24">
                  <a:moveTo>
                    <a:pt x="20" y="8"/>
                  </a:moveTo>
                  <a:cubicBezTo>
                    <a:pt x="4" y="8"/>
                    <a:pt x="4" y="8"/>
                    <a:pt x="4" y="8"/>
                  </a:cubicBezTo>
                  <a:cubicBezTo>
                    <a:pt x="2" y="8"/>
                    <a:pt x="0" y="6"/>
                    <a:pt x="0" y="4"/>
                  </a:cubicBezTo>
                  <a:cubicBezTo>
                    <a:pt x="0" y="2"/>
                    <a:pt x="2" y="0"/>
                    <a:pt x="4" y="0"/>
                  </a:cubicBezTo>
                  <a:cubicBezTo>
                    <a:pt x="20" y="0"/>
                    <a:pt x="20" y="0"/>
                    <a:pt x="20" y="0"/>
                  </a:cubicBezTo>
                  <a:cubicBezTo>
                    <a:pt x="22" y="0"/>
                    <a:pt x="24" y="2"/>
                    <a:pt x="24" y="4"/>
                  </a:cubicBezTo>
                  <a:cubicBezTo>
                    <a:pt x="24" y="6"/>
                    <a:pt x="22" y="8"/>
                    <a:pt x="20" y="8"/>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3" name="Google Shape;553;p6"/>
            <p:cNvSpPr/>
            <p:nvPr/>
          </p:nvSpPr>
          <p:spPr>
            <a:xfrm>
              <a:off x="-201582" y="7975611"/>
              <a:ext cx="61913" cy="66675"/>
            </a:xfrm>
            <a:custGeom>
              <a:rect b="b" l="l" r="r" t="t"/>
              <a:pathLst>
                <a:path extrusionOk="0" h="21" w="19">
                  <a:moveTo>
                    <a:pt x="14" y="21"/>
                  </a:moveTo>
                  <a:cubicBezTo>
                    <a:pt x="13" y="21"/>
                    <a:pt x="12" y="20"/>
                    <a:pt x="11" y="19"/>
                  </a:cubicBezTo>
                  <a:cubicBezTo>
                    <a:pt x="2" y="7"/>
                    <a:pt x="2" y="7"/>
                    <a:pt x="2" y="7"/>
                  </a:cubicBezTo>
                  <a:cubicBezTo>
                    <a:pt x="0" y="5"/>
                    <a:pt x="1" y="3"/>
                    <a:pt x="3" y="1"/>
                  </a:cubicBezTo>
                  <a:cubicBezTo>
                    <a:pt x="4" y="0"/>
                    <a:pt x="7" y="0"/>
                    <a:pt x="8" y="2"/>
                  </a:cubicBezTo>
                  <a:cubicBezTo>
                    <a:pt x="17" y="15"/>
                    <a:pt x="17" y="15"/>
                    <a:pt x="17" y="15"/>
                  </a:cubicBezTo>
                  <a:cubicBezTo>
                    <a:pt x="19" y="16"/>
                    <a:pt x="18" y="19"/>
                    <a:pt x="16" y="20"/>
                  </a:cubicBezTo>
                  <a:cubicBezTo>
                    <a:pt x="16" y="21"/>
                    <a:pt x="15" y="21"/>
                    <a:pt x="14" y="21"/>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4" name="Google Shape;554;p6"/>
            <p:cNvSpPr/>
            <p:nvPr/>
          </p:nvSpPr>
          <p:spPr>
            <a:xfrm>
              <a:off x="-338108" y="8115311"/>
              <a:ext cx="69851" cy="53975"/>
            </a:xfrm>
            <a:custGeom>
              <a:rect b="b" l="l" r="r" t="t"/>
              <a:pathLst>
                <a:path extrusionOk="0" h="17" w="22">
                  <a:moveTo>
                    <a:pt x="17" y="17"/>
                  </a:moveTo>
                  <a:cubicBezTo>
                    <a:pt x="16" y="17"/>
                    <a:pt x="15" y="17"/>
                    <a:pt x="15" y="16"/>
                  </a:cubicBezTo>
                  <a:cubicBezTo>
                    <a:pt x="2" y="8"/>
                    <a:pt x="2" y="8"/>
                    <a:pt x="2" y="8"/>
                  </a:cubicBezTo>
                  <a:cubicBezTo>
                    <a:pt x="1" y="7"/>
                    <a:pt x="0" y="4"/>
                    <a:pt x="1" y="2"/>
                  </a:cubicBezTo>
                  <a:cubicBezTo>
                    <a:pt x="3" y="1"/>
                    <a:pt x="5" y="0"/>
                    <a:pt x="7" y="1"/>
                  </a:cubicBezTo>
                  <a:cubicBezTo>
                    <a:pt x="19" y="10"/>
                    <a:pt x="19" y="10"/>
                    <a:pt x="19" y="10"/>
                  </a:cubicBezTo>
                  <a:cubicBezTo>
                    <a:pt x="21" y="11"/>
                    <a:pt x="22" y="13"/>
                    <a:pt x="20" y="15"/>
                  </a:cubicBezTo>
                  <a:cubicBezTo>
                    <a:pt x="20" y="16"/>
                    <a:pt x="18" y="17"/>
                    <a:pt x="17" y="17"/>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5" name="Google Shape;555;p6"/>
            <p:cNvSpPr/>
            <p:nvPr/>
          </p:nvSpPr>
          <p:spPr>
            <a:xfrm>
              <a:off x="-338108" y="8470911"/>
              <a:ext cx="69851" cy="53975"/>
            </a:xfrm>
            <a:custGeom>
              <a:rect b="b" l="l" r="r" t="t"/>
              <a:pathLst>
                <a:path extrusionOk="0" h="17" w="22">
                  <a:moveTo>
                    <a:pt x="5" y="17"/>
                  </a:moveTo>
                  <a:cubicBezTo>
                    <a:pt x="4" y="17"/>
                    <a:pt x="2" y="17"/>
                    <a:pt x="1" y="16"/>
                  </a:cubicBezTo>
                  <a:cubicBezTo>
                    <a:pt x="0" y="14"/>
                    <a:pt x="1" y="11"/>
                    <a:pt x="3" y="10"/>
                  </a:cubicBezTo>
                  <a:cubicBezTo>
                    <a:pt x="15" y="2"/>
                    <a:pt x="15" y="2"/>
                    <a:pt x="15" y="2"/>
                  </a:cubicBezTo>
                  <a:cubicBezTo>
                    <a:pt x="17" y="0"/>
                    <a:pt x="19" y="1"/>
                    <a:pt x="20" y="3"/>
                  </a:cubicBezTo>
                  <a:cubicBezTo>
                    <a:pt x="22" y="5"/>
                    <a:pt x="21" y="7"/>
                    <a:pt x="19" y="8"/>
                  </a:cubicBezTo>
                  <a:cubicBezTo>
                    <a:pt x="7" y="17"/>
                    <a:pt x="7" y="17"/>
                    <a:pt x="7" y="17"/>
                  </a:cubicBezTo>
                  <a:cubicBezTo>
                    <a:pt x="6" y="17"/>
                    <a:pt x="6" y="17"/>
                    <a:pt x="5" y="17"/>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56" name="Google Shape;556;p6"/>
            <p:cNvSpPr/>
            <p:nvPr/>
          </p:nvSpPr>
          <p:spPr>
            <a:xfrm>
              <a:off x="6383" y="8204211"/>
              <a:ext cx="184151" cy="117475"/>
            </a:xfrm>
            <a:custGeom>
              <a:rect b="b" l="l" r="r" t="t"/>
              <a:pathLst>
                <a:path extrusionOk="0" h="37" w="58">
                  <a:moveTo>
                    <a:pt x="4" y="37"/>
                  </a:moveTo>
                  <a:cubicBezTo>
                    <a:pt x="3" y="37"/>
                    <a:pt x="1" y="37"/>
                    <a:pt x="1" y="35"/>
                  </a:cubicBezTo>
                  <a:cubicBezTo>
                    <a:pt x="0" y="33"/>
                    <a:pt x="0" y="31"/>
                    <a:pt x="2" y="30"/>
                  </a:cubicBezTo>
                  <a:cubicBezTo>
                    <a:pt x="51" y="2"/>
                    <a:pt x="51" y="2"/>
                    <a:pt x="51" y="2"/>
                  </a:cubicBezTo>
                  <a:cubicBezTo>
                    <a:pt x="53" y="0"/>
                    <a:pt x="55" y="1"/>
                    <a:pt x="56" y="3"/>
                  </a:cubicBezTo>
                  <a:cubicBezTo>
                    <a:pt x="58" y="5"/>
                    <a:pt x="57" y="7"/>
                    <a:pt x="55" y="8"/>
                  </a:cubicBezTo>
                  <a:cubicBezTo>
                    <a:pt x="6" y="37"/>
                    <a:pt x="6" y="37"/>
                    <a:pt x="6" y="37"/>
                  </a:cubicBezTo>
                  <a:cubicBezTo>
                    <a:pt x="5" y="37"/>
                    <a:pt x="5" y="37"/>
                    <a:pt x="4" y="37"/>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grpSp>
      <p:sp>
        <p:nvSpPr>
          <p:cNvPr id="557" name="Google Shape;557;p6"/>
          <p:cNvSpPr txBox="1"/>
          <p:nvPr/>
        </p:nvSpPr>
        <p:spPr>
          <a:xfrm>
            <a:off x="5676490" y="3628525"/>
            <a:ext cx="3101750"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Montserrat"/>
                <a:ea typeface="Montserrat"/>
                <a:cs typeface="Montserrat"/>
                <a:sym typeface="Montserrat"/>
              </a:rPr>
              <a:t>Predict future sales based on history</a:t>
            </a:r>
            <a:endParaRPr b="1" i="0" sz="1100" u="none" cap="none" strike="noStrike">
              <a:solidFill>
                <a:srgbClr val="000000"/>
              </a:solidFill>
              <a:latin typeface="Montserrat"/>
              <a:ea typeface="Montserrat"/>
              <a:cs typeface="Montserrat"/>
              <a:sym typeface="Montserrat"/>
            </a:endParaRPr>
          </a:p>
        </p:txBody>
      </p:sp>
      <p:grpSp>
        <p:nvGrpSpPr>
          <p:cNvPr id="558" name="Google Shape;558;p6"/>
          <p:cNvGrpSpPr/>
          <p:nvPr/>
        </p:nvGrpSpPr>
        <p:grpSpPr>
          <a:xfrm>
            <a:off x="1424553" y="2893796"/>
            <a:ext cx="726627" cy="651724"/>
            <a:chOff x="3579812" y="6629401"/>
            <a:chExt cx="765176" cy="763588"/>
          </a:xfrm>
        </p:grpSpPr>
        <p:sp>
          <p:nvSpPr>
            <p:cNvPr id="559" name="Google Shape;559;p6"/>
            <p:cNvSpPr/>
            <p:nvPr/>
          </p:nvSpPr>
          <p:spPr>
            <a:xfrm>
              <a:off x="3810000" y="6858001"/>
              <a:ext cx="304800" cy="306388"/>
            </a:xfrm>
            <a:custGeom>
              <a:rect b="b" l="l" r="r" t="t"/>
              <a:pathLst>
                <a:path extrusionOk="0" h="96" w="96">
                  <a:moveTo>
                    <a:pt x="48" y="96"/>
                  </a:moveTo>
                  <a:cubicBezTo>
                    <a:pt x="21" y="96"/>
                    <a:pt x="0" y="74"/>
                    <a:pt x="0" y="48"/>
                  </a:cubicBezTo>
                  <a:cubicBezTo>
                    <a:pt x="0" y="21"/>
                    <a:pt x="21" y="0"/>
                    <a:pt x="48" y="0"/>
                  </a:cubicBezTo>
                  <a:cubicBezTo>
                    <a:pt x="74" y="0"/>
                    <a:pt x="96" y="21"/>
                    <a:pt x="96" y="48"/>
                  </a:cubicBezTo>
                  <a:cubicBezTo>
                    <a:pt x="96" y="74"/>
                    <a:pt x="74" y="96"/>
                    <a:pt x="48" y="96"/>
                  </a:cubicBezTo>
                  <a:close/>
                  <a:moveTo>
                    <a:pt x="48" y="8"/>
                  </a:moveTo>
                  <a:cubicBezTo>
                    <a:pt x="25" y="8"/>
                    <a:pt x="8" y="26"/>
                    <a:pt x="8" y="48"/>
                  </a:cubicBezTo>
                  <a:cubicBezTo>
                    <a:pt x="8" y="70"/>
                    <a:pt x="25" y="88"/>
                    <a:pt x="48" y="88"/>
                  </a:cubicBezTo>
                  <a:cubicBezTo>
                    <a:pt x="70" y="88"/>
                    <a:pt x="88" y="70"/>
                    <a:pt x="88" y="48"/>
                  </a:cubicBezTo>
                  <a:cubicBezTo>
                    <a:pt x="88" y="26"/>
                    <a:pt x="70" y="8"/>
                    <a:pt x="48" y="8"/>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60" name="Google Shape;560;p6"/>
            <p:cNvSpPr/>
            <p:nvPr/>
          </p:nvSpPr>
          <p:spPr>
            <a:xfrm>
              <a:off x="3579812" y="6629401"/>
              <a:ext cx="765176" cy="763588"/>
            </a:xfrm>
            <a:custGeom>
              <a:rect b="b" l="l" r="r" t="t"/>
              <a:pathLst>
                <a:path extrusionOk="0" h="240" w="240">
                  <a:moveTo>
                    <a:pt x="105" y="240"/>
                  </a:moveTo>
                  <a:cubicBezTo>
                    <a:pt x="103" y="240"/>
                    <a:pt x="102" y="239"/>
                    <a:pt x="101" y="237"/>
                  </a:cubicBezTo>
                  <a:cubicBezTo>
                    <a:pt x="97" y="208"/>
                    <a:pt x="97" y="208"/>
                    <a:pt x="97" y="208"/>
                  </a:cubicBezTo>
                  <a:cubicBezTo>
                    <a:pt x="89" y="206"/>
                    <a:pt x="81" y="203"/>
                    <a:pt x="74" y="199"/>
                  </a:cubicBezTo>
                  <a:cubicBezTo>
                    <a:pt x="51" y="216"/>
                    <a:pt x="51" y="216"/>
                    <a:pt x="51" y="216"/>
                  </a:cubicBezTo>
                  <a:cubicBezTo>
                    <a:pt x="50" y="217"/>
                    <a:pt x="48" y="217"/>
                    <a:pt x="46" y="216"/>
                  </a:cubicBezTo>
                  <a:cubicBezTo>
                    <a:pt x="25" y="194"/>
                    <a:pt x="25" y="194"/>
                    <a:pt x="25" y="194"/>
                  </a:cubicBezTo>
                  <a:cubicBezTo>
                    <a:pt x="23" y="193"/>
                    <a:pt x="23" y="191"/>
                    <a:pt x="24" y="189"/>
                  </a:cubicBezTo>
                  <a:cubicBezTo>
                    <a:pt x="41" y="166"/>
                    <a:pt x="41" y="166"/>
                    <a:pt x="41" y="166"/>
                  </a:cubicBezTo>
                  <a:cubicBezTo>
                    <a:pt x="37" y="159"/>
                    <a:pt x="34" y="151"/>
                    <a:pt x="31" y="143"/>
                  </a:cubicBezTo>
                  <a:cubicBezTo>
                    <a:pt x="4" y="139"/>
                    <a:pt x="4" y="139"/>
                    <a:pt x="4" y="139"/>
                  </a:cubicBezTo>
                  <a:cubicBezTo>
                    <a:pt x="2" y="139"/>
                    <a:pt x="0" y="138"/>
                    <a:pt x="0" y="135"/>
                  </a:cubicBezTo>
                  <a:cubicBezTo>
                    <a:pt x="0" y="105"/>
                    <a:pt x="0" y="105"/>
                    <a:pt x="0" y="105"/>
                  </a:cubicBezTo>
                  <a:cubicBezTo>
                    <a:pt x="0" y="103"/>
                    <a:pt x="1" y="102"/>
                    <a:pt x="3" y="101"/>
                  </a:cubicBezTo>
                  <a:cubicBezTo>
                    <a:pt x="32" y="97"/>
                    <a:pt x="32" y="97"/>
                    <a:pt x="32" y="97"/>
                  </a:cubicBezTo>
                  <a:cubicBezTo>
                    <a:pt x="34" y="89"/>
                    <a:pt x="37" y="81"/>
                    <a:pt x="41" y="74"/>
                  </a:cubicBezTo>
                  <a:cubicBezTo>
                    <a:pt x="24" y="51"/>
                    <a:pt x="24" y="51"/>
                    <a:pt x="24" y="51"/>
                  </a:cubicBezTo>
                  <a:cubicBezTo>
                    <a:pt x="23" y="50"/>
                    <a:pt x="23" y="48"/>
                    <a:pt x="24" y="46"/>
                  </a:cubicBezTo>
                  <a:cubicBezTo>
                    <a:pt x="46" y="25"/>
                    <a:pt x="46" y="25"/>
                    <a:pt x="46" y="25"/>
                  </a:cubicBezTo>
                  <a:cubicBezTo>
                    <a:pt x="47" y="23"/>
                    <a:pt x="49" y="23"/>
                    <a:pt x="51" y="24"/>
                  </a:cubicBezTo>
                  <a:cubicBezTo>
                    <a:pt x="74" y="42"/>
                    <a:pt x="74" y="42"/>
                    <a:pt x="74" y="42"/>
                  </a:cubicBezTo>
                  <a:cubicBezTo>
                    <a:pt x="81" y="37"/>
                    <a:pt x="89" y="34"/>
                    <a:pt x="97" y="32"/>
                  </a:cubicBezTo>
                  <a:cubicBezTo>
                    <a:pt x="101" y="4"/>
                    <a:pt x="101" y="4"/>
                    <a:pt x="101" y="4"/>
                  </a:cubicBezTo>
                  <a:cubicBezTo>
                    <a:pt x="101" y="2"/>
                    <a:pt x="102" y="0"/>
                    <a:pt x="104" y="0"/>
                  </a:cubicBezTo>
                  <a:cubicBezTo>
                    <a:pt x="135" y="0"/>
                    <a:pt x="135" y="0"/>
                    <a:pt x="135" y="0"/>
                  </a:cubicBezTo>
                  <a:cubicBezTo>
                    <a:pt x="135" y="0"/>
                    <a:pt x="135" y="0"/>
                    <a:pt x="135" y="0"/>
                  </a:cubicBezTo>
                  <a:cubicBezTo>
                    <a:pt x="137" y="0"/>
                    <a:pt x="138" y="1"/>
                    <a:pt x="139" y="3"/>
                  </a:cubicBezTo>
                  <a:cubicBezTo>
                    <a:pt x="143" y="32"/>
                    <a:pt x="143" y="32"/>
                    <a:pt x="143" y="32"/>
                  </a:cubicBezTo>
                  <a:cubicBezTo>
                    <a:pt x="151" y="34"/>
                    <a:pt x="158" y="37"/>
                    <a:pt x="166" y="41"/>
                  </a:cubicBezTo>
                  <a:cubicBezTo>
                    <a:pt x="189" y="24"/>
                    <a:pt x="189" y="24"/>
                    <a:pt x="189" y="24"/>
                  </a:cubicBezTo>
                  <a:cubicBezTo>
                    <a:pt x="190" y="23"/>
                    <a:pt x="192" y="23"/>
                    <a:pt x="194" y="24"/>
                  </a:cubicBezTo>
                  <a:cubicBezTo>
                    <a:pt x="215" y="46"/>
                    <a:pt x="215" y="46"/>
                    <a:pt x="215" y="46"/>
                  </a:cubicBezTo>
                  <a:cubicBezTo>
                    <a:pt x="217" y="47"/>
                    <a:pt x="217" y="49"/>
                    <a:pt x="216" y="51"/>
                  </a:cubicBezTo>
                  <a:cubicBezTo>
                    <a:pt x="198" y="74"/>
                    <a:pt x="198" y="74"/>
                    <a:pt x="198" y="74"/>
                  </a:cubicBezTo>
                  <a:cubicBezTo>
                    <a:pt x="203" y="81"/>
                    <a:pt x="206" y="89"/>
                    <a:pt x="208" y="97"/>
                  </a:cubicBezTo>
                  <a:cubicBezTo>
                    <a:pt x="236" y="101"/>
                    <a:pt x="236" y="101"/>
                    <a:pt x="236" y="101"/>
                  </a:cubicBezTo>
                  <a:cubicBezTo>
                    <a:pt x="238" y="101"/>
                    <a:pt x="240" y="103"/>
                    <a:pt x="240" y="105"/>
                  </a:cubicBezTo>
                  <a:cubicBezTo>
                    <a:pt x="240" y="135"/>
                    <a:pt x="240" y="135"/>
                    <a:pt x="240" y="135"/>
                  </a:cubicBezTo>
                  <a:cubicBezTo>
                    <a:pt x="240" y="137"/>
                    <a:pt x="239" y="138"/>
                    <a:pt x="237" y="139"/>
                  </a:cubicBezTo>
                  <a:cubicBezTo>
                    <a:pt x="208" y="143"/>
                    <a:pt x="208" y="143"/>
                    <a:pt x="208" y="143"/>
                  </a:cubicBezTo>
                  <a:cubicBezTo>
                    <a:pt x="206" y="151"/>
                    <a:pt x="203" y="159"/>
                    <a:pt x="199" y="166"/>
                  </a:cubicBezTo>
                  <a:cubicBezTo>
                    <a:pt x="216" y="189"/>
                    <a:pt x="216" y="189"/>
                    <a:pt x="216" y="189"/>
                  </a:cubicBezTo>
                  <a:cubicBezTo>
                    <a:pt x="217" y="190"/>
                    <a:pt x="217" y="192"/>
                    <a:pt x="216" y="194"/>
                  </a:cubicBezTo>
                  <a:cubicBezTo>
                    <a:pt x="194" y="215"/>
                    <a:pt x="194" y="215"/>
                    <a:pt x="194" y="215"/>
                  </a:cubicBezTo>
                  <a:cubicBezTo>
                    <a:pt x="193" y="217"/>
                    <a:pt x="191" y="217"/>
                    <a:pt x="189" y="216"/>
                  </a:cubicBezTo>
                  <a:cubicBezTo>
                    <a:pt x="166" y="199"/>
                    <a:pt x="166" y="199"/>
                    <a:pt x="166" y="199"/>
                  </a:cubicBezTo>
                  <a:cubicBezTo>
                    <a:pt x="159" y="203"/>
                    <a:pt x="151" y="206"/>
                    <a:pt x="143" y="208"/>
                  </a:cubicBezTo>
                  <a:cubicBezTo>
                    <a:pt x="139" y="236"/>
                    <a:pt x="139" y="236"/>
                    <a:pt x="139" y="236"/>
                  </a:cubicBezTo>
                  <a:cubicBezTo>
                    <a:pt x="139" y="238"/>
                    <a:pt x="138" y="240"/>
                    <a:pt x="136" y="240"/>
                  </a:cubicBezTo>
                  <a:cubicBezTo>
                    <a:pt x="105" y="240"/>
                    <a:pt x="105" y="240"/>
                    <a:pt x="105" y="240"/>
                  </a:cubicBezTo>
                  <a:cubicBezTo>
                    <a:pt x="105" y="240"/>
                    <a:pt x="105" y="240"/>
                    <a:pt x="105" y="240"/>
                  </a:cubicBezTo>
                  <a:close/>
                  <a:moveTo>
                    <a:pt x="74" y="190"/>
                  </a:moveTo>
                  <a:cubicBezTo>
                    <a:pt x="75" y="190"/>
                    <a:pt x="75" y="190"/>
                    <a:pt x="76" y="191"/>
                  </a:cubicBezTo>
                  <a:cubicBezTo>
                    <a:pt x="84" y="196"/>
                    <a:pt x="92" y="199"/>
                    <a:pt x="101" y="201"/>
                  </a:cubicBezTo>
                  <a:cubicBezTo>
                    <a:pt x="103" y="202"/>
                    <a:pt x="104" y="203"/>
                    <a:pt x="105" y="205"/>
                  </a:cubicBezTo>
                  <a:cubicBezTo>
                    <a:pt x="109" y="232"/>
                    <a:pt x="109" y="232"/>
                    <a:pt x="109" y="232"/>
                  </a:cubicBezTo>
                  <a:cubicBezTo>
                    <a:pt x="132" y="232"/>
                    <a:pt x="132" y="232"/>
                    <a:pt x="132" y="232"/>
                  </a:cubicBezTo>
                  <a:cubicBezTo>
                    <a:pt x="136" y="205"/>
                    <a:pt x="136" y="205"/>
                    <a:pt x="136" y="205"/>
                  </a:cubicBezTo>
                  <a:cubicBezTo>
                    <a:pt x="136" y="203"/>
                    <a:pt x="137" y="202"/>
                    <a:pt x="139" y="201"/>
                  </a:cubicBezTo>
                  <a:cubicBezTo>
                    <a:pt x="148" y="199"/>
                    <a:pt x="156" y="196"/>
                    <a:pt x="164" y="191"/>
                  </a:cubicBezTo>
                  <a:cubicBezTo>
                    <a:pt x="166" y="190"/>
                    <a:pt x="167" y="190"/>
                    <a:pt x="169" y="191"/>
                  </a:cubicBezTo>
                  <a:cubicBezTo>
                    <a:pt x="191" y="207"/>
                    <a:pt x="191" y="207"/>
                    <a:pt x="191" y="207"/>
                  </a:cubicBezTo>
                  <a:cubicBezTo>
                    <a:pt x="208" y="191"/>
                    <a:pt x="208" y="191"/>
                    <a:pt x="208" y="191"/>
                  </a:cubicBezTo>
                  <a:cubicBezTo>
                    <a:pt x="191" y="169"/>
                    <a:pt x="191" y="169"/>
                    <a:pt x="191" y="169"/>
                  </a:cubicBezTo>
                  <a:cubicBezTo>
                    <a:pt x="190" y="167"/>
                    <a:pt x="190" y="166"/>
                    <a:pt x="191" y="164"/>
                  </a:cubicBezTo>
                  <a:cubicBezTo>
                    <a:pt x="196" y="156"/>
                    <a:pt x="199" y="148"/>
                    <a:pt x="201" y="139"/>
                  </a:cubicBezTo>
                  <a:cubicBezTo>
                    <a:pt x="202" y="137"/>
                    <a:pt x="203" y="136"/>
                    <a:pt x="205" y="136"/>
                  </a:cubicBezTo>
                  <a:cubicBezTo>
                    <a:pt x="232" y="131"/>
                    <a:pt x="232" y="131"/>
                    <a:pt x="232" y="131"/>
                  </a:cubicBezTo>
                  <a:cubicBezTo>
                    <a:pt x="232" y="108"/>
                    <a:pt x="232" y="108"/>
                    <a:pt x="232" y="108"/>
                  </a:cubicBezTo>
                  <a:cubicBezTo>
                    <a:pt x="204" y="104"/>
                    <a:pt x="204" y="104"/>
                    <a:pt x="204" y="104"/>
                  </a:cubicBezTo>
                  <a:cubicBezTo>
                    <a:pt x="203" y="104"/>
                    <a:pt x="201" y="103"/>
                    <a:pt x="201" y="101"/>
                  </a:cubicBezTo>
                  <a:cubicBezTo>
                    <a:pt x="199" y="92"/>
                    <a:pt x="195" y="84"/>
                    <a:pt x="190" y="76"/>
                  </a:cubicBezTo>
                  <a:cubicBezTo>
                    <a:pt x="189" y="74"/>
                    <a:pt x="189" y="72"/>
                    <a:pt x="190" y="71"/>
                  </a:cubicBezTo>
                  <a:cubicBezTo>
                    <a:pt x="207" y="49"/>
                    <a:pt x="207" y="49"/>
                    <a:pt x="207" y="49"/>
                  </a:cubicBezTo>
                  <a:cubicBezTo>
                    <a:pt x="191" y="32"/>
                    <a:pt x="191" y="32"/>
                    <a:pt x="191" y="32"/>
                  </a:cubicBezTo>
                  <a:cubicBezTo>
                    <a:pt x="168" y="49"/>
                    <a:pt x="168" y="49"/>
                    <a:pt x="168" y="49"/>
                  </a:cubicBezTo>
                  <a:cubicBezTo>
                    <a:pt x="167" y="50"/>
                    <a:pt x="165" y="50"/>
                    <a:pt x="164" y="50"/>
                  </a:cubicBezTo>
                  <a:cubicBezTo>
                    <a:pt x="156" y="45"/>
                    <a:pt x="147" y="41"/>
                    <a:pt x="138" y="39"/>
                  </a:cubicBezTo>
                  <a:cubicBezTo>
                    <a:pt x="137" y="39"/>
                    <a:pt x="136" y="37"/>
                    <a:pt x="135" y="36"/>
                  </a:cubicBezTo>
                  <a:cubicBezTo>
                    <a:pt x="131" y="8"/>
                    <a:pt x="131" y="8"/>
                    <a:pt x="131" y="8"/>
                  </a:cubicBezTo>
                  <a:cubicBezTo>
                    <a:pt x="108" y="8"/>
                    <a:pt x="108" y="8"/>
                    <a:pt x="108" y="8"/>
                  </a:cubicBezTo>
                  <a:cubicBezTo>
                    <a:pt x="104" y="36"/>
                    <a:pt x="104" y="36"/>
                    <a:pt x="104" y="36"/>
                  </a:cubicBezTo>
                  <a:cubicBezTo>
                    <a:pt x="104" y="37"/>
                    <a:pt x="103" y="39"/>
                    <a:pt x="101" y="39"/>
                  </a:cubicBezTo>
                  <a:cubicBezTo>
                    <a:pt x="92" y="41"/>
                    <a:pt x="84" y="45"/>
                    <a:pt x="76" y="50"/>
                  </a:cubicBezTo>
                  <a:cubicBezTo>
                    <a:pt x="74" y="51"/>
                    <a:pt x="72" y="51"/>
                    <a:pt x="71" y="50"/>
                  </a:cubicBezTo>
                  <a:cubicBezTo>
                    <a:pt x="49" y="33"/>
                    <a:pt x="49" y="33"/>
                    <a:pt x="49" y="33"/>
                  </a:cubicBezTo>
                  <a:cubicBezTo>
                    <a:pt x="32" y="49"/>
                    <a:pt x="32" y="49"/>
                    <a:pt x="32" y="49"/>
                  </a:cubicBezTo>
                  <a:cubicBezTo>
                    <a:pt x="49" y="71"/>
                    <a:pt x="49" y="71"/>
                    <a:pt x="49" y="71"/>
                  </a:cubicBezTo>
                  <a:cubicBezTo>
                    <a:pt x="50" y="72"/>
                    <a:pt x="51" y="74"/>
                    <a:pt x="50" y="76"/>
                  </a:cubicBezTo>
                  <a:cubicBezTo>
                    <a:pt x="45" y="84"/>
                    <a:pt x="41" y="92"/>
                    <a:pt x="39" y="102"/>
                  </a:cubicBezTo>
                  <a:cubicBezTo>
                    <a:pt x="38" y="103"/>
                    <a:pt x="37" y="104"/>
                    <a:pt x="35" y="105"/>
                  </a:cubicBezTo>
                  <a:cubicBezTo>
                    <a:pt x="8" y="109"/>
                    <a:pt x="8" y="109"/>
                    <a:pt x="8" y="109"/>
                  </a:cubicBezTo>
                  <a:cubicBezTo>
                    <a:pt x="8" y="132"/>
                    <a:pt x="8" y="132"/>
                    <a:pt x="8" y="132"/>
                  </a:cubicBezTo>
                  <a:cubicBezTo>
                    <a:pt x="35" y="135"/>
                    <a:pt x="35" y="135"/>
                    <a:pt x="35" y="135"/>
                  </a:cubicBezTo>
                  <a:cubicBezTo>
                    <a:pt x="37" y="136"/>
                    <a:pt x="38" y="137"/>
                    <a:pt x="39" y="138"/>
                  </a:cubicBezTo>
                  <a:cubicBezTo>
                    <a:pt x="41" y="148"/>
                    <a:pt x="44" y="156"/>
                    <a:pt x="49" y="164"/>
                  </a:cubicBezTo>
                  <a:cubicBezTo>
                    <a:pt x="50" y="166"/>
                    <a:pt x="50" y="167"/>
                    <a:pt x="49" y="169"/>
                  </a:cubicBezTo>
                  <a:cubicBezTo>
                    <a:pt x="33" y="191"/>
                    <a:pt x="33" y="191"/>
                    <a:pt x="33" y="191"/>
                  </a:cubicBezTo>
                  <a:cubicBezTo>
                    <a:pt x="49" y="208"/>
                    <a:pt x="49" y="208"/>
                    <a:pt x="49" y="208"/>
                  </a:cubicBezTo>
                  <a:cubicBezTo>
                    <a:pt x="71" y="191"/>
                    <a:pt x="71" y="191"/>
                    <a:pt x="71" y="191"/>
                  </a:cubicBezTo>
                  <a:cubicBezTo>
                    <a:pt x="72" y="190"/>
                    <a:pt x="73" y="190"/>
                    <a:pt x="74" y="190"/>
                  </a:cubicBez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grpSp>
      <p:sp>
        <p:nvSpPr>
          <p:cNvPr id="561" name="Google Shape;561;p6"/>
          <p:cNvSpPr txBox="1"/>
          <p:nvPr/>
        </p:nvSpPr>
        <p:spPr>
          <a:xfrm>
            <a:off x="3212887" y="3628525"/>
            <a:ext cx="2575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Montserrat"/>
                <a:ea typeface="Montserrat"/>
                <a:cs typeface="Montserrat"/>
                <a:sym typeface="Montserrat"/>
              </a:rPr>
              <a:t>Balance Inventory &amp; demand</a:t>
            </a:r>
            <a:endParaRPr b="1" i="0" sz="1100" u="none" cap="none" strike="noStrike">
              <a:solidFill>
                <a:srgbClr val="000000"/>
              </a:solidFill>
              <a:latin typeface="Montserrat"/>
              <a:ea typeface="Montserrat"/>
              <a:cs typeface="Montserrat"/>
              <a:sym typeface="Montserrat"/>
            </a:endParaRPr>
          </a:p>
        </p:txBody>
      </p:sp>
      <p:grpSp>
        <p:nvGrpSpPr>
          <p:cNvPr id="562" name="Google Shape;562;p6"/>
          <p:cNvGrpSpPr/>
          <p:nvPr/>
        </p:nvGrpSpPr>
        <p:grpSpPr>
          <a:xfrm rot="1200276">
            <a:off x="648589" y="2827766"/>
            <a:ext cx="660832" cy="643563"/>
            <a:chOff x="1225626" y="2573352"/>
            <a:chExt cx="765178" cy="763588"/>
          </a:xfrm>
        </p:grpSpPr>
        <p:sp>
          <p:nvSpPr>
            <p:cNvPr id="563" name="Google Shape;563;p6"/>
            <p:cNvSpPr/>
            <p:nvPr/>
          </p:nvSpPr>
          <p:spPr>
            <a:xfrm>
              <a:off x="1225626" y="2573352"/>
              <a:ext cx="331789" cy="330201"/>
            </a:xfrm>
            <a:custGeom>
              <a:rect b="b" l="l" r="r" t="t"/>
              <a:pathLst>
                <a:path extrusionOk="0" h="104" w="104">
                  <a:moveTo>
                    <a:pt x="96" y="104"/>
                  </a:moveTo>
                  <a:cubicBezTo>
                    <a:pt x="8" y="104"/>
                    <a:pt x="8" y="104"/>
                    <a:pt x="8" y="104"/>
                  </a:cubicBezTo>
                  <a:cubicBezTo>
                    <a:pt x="4" y="104"/>
                    <a:pt x="0" y="100"/>
                    <a:pt x="0" y="96"/>
                  </a:cubicBezTo>
                  <a:cubicBezTo>
                    <a:pt x="0" y="8"/>
                    <a:pt x="0" y="8"/>
                    <a:pt x="0" y="8"/>
                  </a:cubicBezTo>
                  <a:cubicBezTo>
                    <a:pt x="0" y="4"/>
                    <a:pt x="4" y="0"/>
                    <a:pt x="8" y="0"/>
                  </a:cubicBezTo>
                  <a:cubicBezTo>
                    <a:pt x="96" y="0"/>
                    <a:pt x="96" y="0"/>
                    <a:pt x="96" y="0"/>
                  </a:cubicBezTo>
                  <a:cubicBezTo>
                    <a:pt x="100" y="0"/>
                    <a:pt x="104" y="4"/>
                    <a:pt x="104" y="8"/>
                  </a:cubicBezTo>
                  <a:cubicBezTo>
                    <a:pt x="104" y="96"/>
                    <a:pt x="104" y="96"/>
                    <a:pt x="104" y="96"/>
                  </a:cubicBezTo>
                  <a:cubicBezTo>
                    <a:pt x="104" y="100"/>
                    <a:pt x="100" y="104"/>
                    <a:pt x="96" y="104"/>
                  </a:cubicBezTo>
                  <a:close/>
                  <a:moveTo>
                    <a:pt x="96" y="96"/>
                  </a:moveTo>
                  <a:cubicBezTo>
                    <a:pt x="96" y="100"/>
                    <a:pt x="96" y="100"/>
                    <a:pt x="96" y="100"/>
                  </a:cubicBezTo>
                  <a:cubicBezTo>
                    <a:pt x="96" y="96"/>
                    <a:pt x="96" y="96"/>
                    <a:pt x="96" y="96"/>
                  </a:cubicBezTo>
                  <a:cubicBezTo>
                    <a:pt x="96" y="96"/>
                    <a:pt x="96" y="96"/>
                    <a:pt x="96" y="96"/>
                  </a:cubicBezTo>
                  <a:close/>
                  <a:moveTo>
                    <a:pt x="8" y="8"/>
                  </a:moveTo>
                  <a:cubicBezTo>
                    <a:pt x="8" y="96"/>
                    <a:pt x="8" y="96"/>
                    <a:pt x="8" y="96"/>
                  </a:cubicBezTo>
                  <a:cubicBezTo>
                    <a:pt x="96" y="96"/>
                    <a:pt x="96" y="96"/>
                    <a:pt x="96" y="96"/>
                  </a:cubicBezTo>
                  <a:cubicBezTo>
                    <a:pt x="96" y="8"/>
                    <a:pt x="96" y="8"/>
                    <a:pt x="96" y="8"/>
                  </a:cubicBezTo>
                  <a:lnTo>
                    <a:pt x="8" y="8"/>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64" name="Google Shape;564;p6"/>
            <p:cNvSpPr/>
            <p:nvPr/>
          </p:nvSpPr>
          <p:spPr>
            <a:xfrm>
              <a:off x="1659015" y="2573352"/>
              <a:ext cx="331789" cy="330201"/>
            </a:xfrm>
            <a:custGeom>
              <a:rect b="b" l="l" r="r" t="t"/>
              <a:pathLst>
                <a:path extrusionOk="0" h="104" w="104">
                  <a:moveTo>
                    <a:pt x="96" y="104"/>
                  </a:moveTo>
                  <a:cubicBezTo>
                    <a:pt x="8" y="104"/>
                    <a:pt x="8" y="104"/>
                    <a:pt x="8" y="104"/>
                  </a:cubicBezTo>
                  <a:cubicBezTo>
                    <a:pt x="4" y="104"/>
                    <a:pt x="0" y="100"/>
                    <a:pt x="0" y="96"/>
                  </a:cubicBezTo>
                  <a:cubicBezTo>
                    <a:pt x="0" y="8"/>
                    <a:pt x="0" y="8"/>
                    <a:pt x="0" y="8"/>
                  </a:cubicBezTo>
                  <a:cubicBezTo>
                    <a:pt x="0" y="4"/>
                    <a:pt x="4" y="0"/>
                    <a:pt x="8" y="0"/>
                  </a:cubicBezTo>
                  <a:cubicBezTo>
                    <a:pt x="96" y="0"/>
                    <a:pt x="96" y="0"/>
                    <a:pt x="96" y="0"/>
                  </a:cubicBezTo>
                  <a:cubicBezTo>
                    <a:pt x="100" y="0"/>
                    <a:pt x="104" y="4"/>
                    <a:pt x="104" y="8"/>
                  </a:cubicBezTo>
                  <a:cubicBezTo>
                    <a:pt x="104" y="96"/>
                    <a:pt x="104" y="96"/>
                    <a:pt x="104" y="96"/>
                  </a:cubicBezTo>
                  <a:cubicBezTo>
                    <a:pt x="104" y="100"/>
                    <a:pt x="100" y="104"/>
                    <a:pt x="96" y="104"/>
                  </a:cubicBezTo>
                  <a:close/>
                  <a:moveTo>
                    <a:pt x="96" y="96"/>
                  </a:moveTo>
                  <a:cubicBezTo>
                    <a:pt x="96" y="100"/>
                    <a:pt x="96" y="100"/>
                    <a:pt x="96" y="100"/>
                  </a:cubicBezTo>
                  <a:cubicBezTo>
                    <a:pt x="96" y="96"/>
                    <a:pt x="96" y="96"/>
                    <a:pt x="96" y="96"/>
                  </a:cubicBezTo>
                  <a:cubicBezTo>
                    <a:pt x="96" y="96"/>
                    <a:pt x="96" y="96"/>
                    <a:pt x="96" y="96"/>
                  </a:cubicBezTo>
                  <a:close/>
                  <a:moveTo>
                    <a:pt x="8" y="8"/>
                  </a:moveTo>
                  <a:cubicBezTo>
                    <a:pt x="8" y="96"/>
                    <a:pt x="8" y="96"/>
                    <a:pt x="8" y="96"/>
                  </a:cubicBezTo>
                  <a:cubicBezTo>
                    <a:pt x="96" y="96"/>
                    <a:pt x="96" y="96"/>
                    <a:pt x="96" y="96"/>
                  </a:cubicBezTo>
                  <a:cubicBezTo>
                    <a:pt x="96" y="8"/>
                    <a:pt x="96" y="8"/>
                    <a:pt x="96" y="8"/>
                  </a:cubicBezTo>
                  <a:lnTo>
                    <a:pt x="8" y="8"/>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65" name="Google Shape;565;p6"/>
            <p:cNvSpPr/>
            <p:nvPr/>
          </p:nvSpPr>
          <p:spPr>
            <a:xfrm>
              <a:off x="1225626" y="3005152"/>
              <a:ext cx="331789" cy="331788"/>
            </a:xfrm>
            <a:custGeom>
              <a:rect b="b" l="l" r="r" t="t"/>
              <a:pathLst>
                <a:path extrusionOk="0" h="104" w="104">
                  <a:moveTo>
                    <a:pt x="96" y="104"/>
                  </a:moveTo>
                  <a:cubicBezTo>
                    <a:pt x="8" y="104"/>
                    <a:pt x="8" y="104"/>
                    <a:pt x="8" y="104"/>
                  </a:cubicBezTo>
                  <a:cubicBezTo>
                    <a:pt x="4" y="104"/>
                    <a:pt x="0" y="100"/>
                    <a:pt x="0" y="96"/>
                  </a:cubicBezTo>
                  <a:cubicBezTo>
                    <a:pt x="0" y="8"/>
                    <a:pt x="0" y="8"/>
                    <a:pt x="0" y="8"/>
                  </a:cubicBezTo>
                  <a:cubicBezTo>
                    <a:pt x="0" y="4"/>
                    <a:pt x="4" y="0"/>
                    <a:pt x="8" y="0"/>
                  </a:cubicBezTo>
                  <a:cubicBezTo>
                    <a:pt x="96" y="0"/>
                    <a:pt x="96" y="0"/>
                    <a:pt x="96" y="0"/>
                  </a:cubicBezTo>
                  <a:cubicBezTo>
                    <a:pt x="100" y="0"/>
                    <a:pt x="104" y="4"/>
                    <a:pt x="104" y="8"/>
                  </a:cubicBezTo>
                  <a:cubicBezTo>
                    <a:pt x="104" y="96"/>
                    <a:pt x="104" y="96"/>
                    <a:pt x="104" y="96"/>
                  </a:cubicBezTo>
                  <a:cubicBezTo>
                    <a:pt x="104" y="100"/>
                    <a:pt x="100" y="104"/>
                    <a:pt x="96" y="104"/>
                  </a:cubicBezTo>
                  <a:close/>
                  <a:moveTo>
                    <a:pt x="96" y="96"/>
                  </a:moveTo>
                  <a:cubicBezTo>
                    <a:pt x="96" y="100"/>
                    <a:pt x="96" y="100"/>
                    <a:pt x="96" y="100"/>
                  </a:cubicBezTo>
                  <a:cubicBezTo>
                    <a:pt x="96" y="96"/>
                    <a:pt x="96" y="96"/>
                    <a:pt x="96" y="96"/>
                  </a:cubicBezTo>
                  <a:cubicBezTo>
                    <a:pt x="96" y="96"/>
                    <a:pt x="96" y="96"/>
                    <a:pt x="96" y="96"/>
                  </a:cubicBezTo>
                  <a:close/>
                  <a:moveTo>
                    <a:pt x="8" y="8"/>
                  </a:moveTo>
                  <a:cubicBezTo>
                    <a:pt x="8" y="96"/>
                    <a:pt x="8" y="96"/>
                    <a:pt x="8" y="96"/>
                  </a:cubicBezTo>
                  <a:cubicBezTo>
                    <a:pt x="96" y="96"/>
                    <a:pt x="96" y="96"/>
                    <a:pt x="96" y="96"/>
                  </a:cubicBezTo>
                  <a:cubicBezTo>
                    <a:pt x="96" y="8"/>
                    <a:pt x="96" y="8"/>
                    <a:pt x="96" y="8"/>
                  </a:cubicBezTo>
                  <a:lnTo>
                    <a:pt x="8" y="8"/>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sp>
          <p:nvSpPr>
            <p:cNvPr id="566" name="Google Shape;566;p6"/>
            <p:cNvSpPr/>
            <p:nvPr/>
          </p:nvSpPr>
          <p:spPr>
            <a:xfrm>
              <a:off x="1659015" y="3005152"/>
              <a:ext cx="331789" cy="331788"/>
            </a:xfrm>
            <a:custGeom>
              <a:rect b="b" l="l" r="r" t="t"/>
              <a:pathLst>
                <a:path extrusionOk="0" h="104" w="104">
                  <a:moveTo>
                    <a:pt x="96" y="104"/>
                  </a:moveTo>
                  <a:cubicBezTo>
                    <a:pt x="8" y="104"/>
                    <a:pt x="8" y="104"/>
                    <a:pt x="8" y="104"/>
                  </a:cubicBezTo>
                  <a:cubicBezTo>
                    <a:pt x="4" y="104"/>
                    <a:pt x="0" y="100"/>
                    <a:pt x="0" y="96"/>
                  </a:cubicBezTo>
                  <a:cubicBezTo>
                    <a:pt x="0" y="8"/>
                    <a:pt x="0" y="8"/>
                    <a:pt x="0" y="8"/>
                  </a:cubicBezTo>
                  <a:cubicBezTo>
                    <a:pt x="0" y="4"/>
                    <a:pt x="4" y="0"/>
                    <a:pt x="8" y="0"/>
                  </a:cubicBezTo>
                  <a:cubicBezTo>
                    <a:pt x="96" y="0"/>
                    <a:pt x="96" y="0"/>
                    <a:pt x="96" y="0"/>
                  </a:cubicBezTo>
                  <a:cubicBezTo>
                    <a:pt x="100" y="0"/>
                    <a:pt x="104" y="4"/>
                    <a:pt x="104" y="8"/>
                  </a:cubicBezTo>
                  <a:cubicBezTo>
                    <a:pt x="104" y="96"/>
                    <a:pt x="104" y="96"/>
                    <a:pt x="104" y="96"/>
                  </a:cubicBezTo>
                  <a:cubicBezTo>
                    <a:pt x="104" y="100"/>
                    <a:pt x="100" y="104"/>
                    <a:pt x="96" y="104"/>
                  </a:cubicBezTo>
                  <a:close/>
                  <a:moveTo>
                    <a:pt x="96" y="96"/>
                  </a:moveTo>
                  <a:cubicBezTo>
                    <a:pt x="96" y="100"/>
                    <a:pt x="96" y="100"/>
                    <a:pt x="96" y="100"/>
                  </a:cubicBezTo>
                  <a:cubicBezTo>
                    <a:pt x="96" y="96"/>
                    <a:pt x="96" y="96"/>
                    <a:pt x="96" y="96"/>
                  </a:cubicBezTo>
                  <a:cubicBezTo>
                    <a:pt x="96" y="96"/>
                    <a:pt x="96" y="96"/>
                    <a:pt x="96" y="96"/>
                  </a:cubicBezTo>
                  <a:close/>
                  <a:moveTo>
                    <a:pt x="8" y="8"/>
                  </a:moveTo>
                  <a:cubicBezTo>
                    <a:pt x="8" y="96"/>
                    <a:pt x="8" y="96"/>
                    <a:pt x="8" y="96"/>
                  </a:cubicBezTo>
                  <a:cubicBezTo>
                    <a:pt x="96" y="96"/>
                    <a:pt x="96" y="96"/>
                    <a:pt x="96" y="96"/>
                  </a:cubicBezTo>
                  <a:cubicBezTo>
                    <a:pt x="96" y="8"/>
                    <a:pt x="96" y="8"/>
                    <a:pt x="96" y="8"/>
                  </a:cubicBezTo>
                  <a:lnTo>
                    <a:pt x="8" y="8"/>
                  </a:lnTo>
                  <a:close/>
                </a:path>
              </a:pathLst>
            </a:custGeom>
            <a:solidFill>
              <a:srgbClr val="D01B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65656"/>
                </a:solidFill>
                <a:latin typeface="Quattrocento Sans"/>
                <a:ea typeface="Quattrocento Sans"/>
                <a:cs typeface="Quattrocento Sans"/>
                <a:sym typeface="Quattrocento Sans"/>
              </a:endParaRPr>
            </a:p>
          </p:txBody>
        </p:sp>
      </p:grpSp>
      <p:pic>
        <p:nvPicPr>
          <p:cNvPr id="567" name="Google Shape;567;p6"/>
          <p:cNvPicPr preferRelativeResize="0"/>
          <p:nvPr/>
        </p:nvPicPr>
        <p:blipFill rotWithShape="1">
          <a:blip r:embed="rId3">
            <a:alphaModFix/>
          </a:blip>
          <a:srcRect b="24941" l="7868" r="0" t="0"/>
          <a:stretch/>
        </p:blipFill>
        <p:spPr>
          <a:xfrm>
            <a:off x="6348899" y="2372008"/>
            <a:ext cx="1319753" cy="1160034"/>
          </a:xfrm>
          <a:prstGeom prst="rect">
            <a:avLst/>
          </a:prstGeom>
          <a:noFill/>
          <a:ln>
            <a:noFill/>
          </a:ln>
        </p:spPr>
      </p:pic>
      <p:sp>
        <p:nvSpPr>
          <p:cNvPr id="568" name="Google Shape;568;p6"/>
          <p:cNvSpPr txBox="1"/>
          <p:nvPr/>
        </p:nvSpPr>
        <p:spPr>
          <a:xfrm>
            <a:off x="334978" y="3628525"/>
            <a:ext cx="2895902" cy="35391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Montserrat"/>
                <a:ea typeface="Montserrat"/>
                <a:cs typeface="Montserrat"/>
                <a:sym typeface="Montserrat"/>
              </a:rPr>
              <a:t>Manage rapid daily transaction rates</a:t>
            </a:r>
            <a:endParaRPr b="1" i="0" sz="1100" u="none" cap="none" strike="noStrike">
              <a:solidFill>
                <a:srgbClr val="000000"/>
              </a:solidFill>
              <a:latin typeface="Montserrat"/>
              <a:ea typeface="Montserrat"/>
              <a:cs typeface="Montserrat"/>
              <a:sym typeface="Montserrat"/>
            </a:endParaRPr>
          </a:p>
        </p:txBody>
      </p:sp>
      <p:sp>
        <p:nvSpPr>
          <p:cNvPr id="569" name="Google Shape;569;p6"/>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6"/>
          <p:cNvSpPr txBox="1"/>
          <p:nvPr>
            <p:ph type="title"/>
          </p:nvPr>
        </p:nvSpPr>
        <p:spPr>
          <a:xfrm>
            <a:off x="596519" y="631937"/>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000">
                <a:latin typeface="Montserrat"/>
                <a:ea typeface="Montserrat"/>
                <a:cs typeface="Montserrat"/>
                <a:sym typeface="Montserrat"/>
              </a:rPr>
              <a:t>What?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
          <p:cNvPicPr preferRelativeResize="0"/>
          <p:nvPr/>
        </p:nvPicPr>
        <p:blipFill rotWithShape="1">
          <a:blip r:embed="rId3">
            <a:alphaModFix amt="21000"/>
          </a:blip>
          <a:srcRect b="0" l="0" r="0" t="0"/>
          <a:stretch/>
        </p:blipFill>
        <p:spPr>
          <a:xfrm>
            <a:off x="-13600" y="0"/>
            <a:ext cx="9144001" cy="4394575"/>
          </a:xfrm>
          <a:prstGeom prst="rect">
            <a:avLst/>
          </a:prstGeom>
          <a:noFill/>
          <a:ln>
            <a:noFill/>
          </a:ln>
        </p:spPr>
      </p:pic>
      <p:sp>
        <p:nvSpPr>
          <p:cNvPr id="576" name="Google Shape;576;p7"/>
          <p:cNvSpPr txBox="1"/>
          <p:nvPr>
            <p:ph type="title"/>
          </p:nvPr>
        </p:nvSpPr>
        <p:spPr>
          <a:xfrm>
            <a:off x="729450" y="7471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1313"/>
              <a:buNone/>
            </a:pPr>
            <a:r>
              <a:rPr b="0" lang="en-US" sz="2200">
                <a:solidFill>
                  <a:srgbClr val="000000"/>
                </a:solidFill>
                <a:latin typeface="Montserrat"/>
                <a:ea typeface="Montserrat"/>
                <a:cs typeface="Montserrat"/>
                <a:sym typeface="Montserrat"/>
              </a:rPr>
              <a:t>Data Source</a:t>
            </a:r>
            <a:endParaRPr sz="2200"/>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31313"/>
              <a:buNone/>
            </a:pPr>
            <a:r>
              <a:rPr b="0" lang="en-US" sz="2200" u="sng">
                <a:latin typeface="Montserrat"/>
                <a:ea typeface="Montserrat"/>
                <a:cs typeface="Montserrat"/>
                <a:sym typeface="Montserrat"/>
              </a:rPr>
              <a:t>Walmart official data (Texas, Wisconsin &amp; California Stores )</a:t>
            </a:r>
            <a:endParaRPr b="0" sz="2200" u="sng">
              <a:latin typeface="Montserrat"/>
              <a:ea typeface="Montserrat"/>
              <a:cs typeface="Montserrat"/>
              <a:sym typeface="Montserrat"/>
            </a:endParaRPr>
          </a:p>
        </p:txBody>
      </p:sp>
      <p:sp>
        <p:nvSpPr>
          <p:cNvPr id="577" name="Google Shape;577;p7"/>
          <p:cNvSpPr txBox="1"/>
          <p:nvPr>
            <p:ph idx="1" type="body"/>
          </p:nvPr>
        </p:nvSpPr>
        <p:spPr>
          <a:xfrm>
            <a:off x="729450" y="3191100"/>
            <a:ext cx="7065300" cy="17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US" sz="1400">
                <a:solidFill>
                  <a:srgbClr val="001633"/>
                </a:solidFill>
                <a:latin typeface="Montserrat"/>
                <a:ea typeface="Montserrat"/>
                <a:cs typeface="Montserrat"/>
                <a:sym typeface="Montserrat"/>
              </a:rPr>
              <a:t>Our data set is actual Customer and Transactional Data sourced from 10 Walmart Stores located across 3 cities namely:</a:t>
            </a:r>
            <a:endParaRPr sz="1400">
              <a:solidFill>
                <a:srgbClr val="001633"/>
              </a:solidFill>
              <a:latin typeface="Montserrat"/>
              <a:ea typeface="Montserrat"/>
              <a:cs typeface="Montserrat"/>
              <a:sym typeface="Montserrat"/>
            </a:endParaRPr>
          </a:p>
          <a:p>
            <a:pPr indent="-336550" lvl="0" marL="457200" rtl="0" algn="l">
              <a:lnSpc>
                <a:spcPct val="115000"/>
              </a:lnSpc>
              <a:spcBef>
                <a:spcPts val="1200"/>
              </a:spcBef>
              <a:spcAft>
                <a:spcPts val="0"/>
              </a:spcAft>
              <a:buClr>
                <a:srgbClr val="001633"/>
              </a:buClr>
              <a:buSzPts val="1700"/>
              <a:buFont typeface="Arial"/>
              <a:buChar char="•"/>
            </a:pPr>
            <a:r>
              <a:rPr lang="en-US" sz="1400">
                <a:solidFill>
                  <a:srgbClr val="001633"/>
                </a:solidFill>
                <a:latin typeface="Montserrat"/>
                <a:ea typeface="Montserrat"/>
                <a:cs typeface="Montserrat"/>
                <a:sym typeface="Montserrat"/>
              </a:rPr>
              <a:t>California (CA- 4 stores)</a:t>
            </a:r>
            <a:endParaRPr sz="1400">
              <a:solidFill>
                <a:srgbClr val="00163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01633"/>
              </a:buClr>
              <a:buSzPts val="1700"/>
              <a:buFont typeface="Arial"/>
              <a:buChar char="•"/>
            </a:pPr>
            <a:r>
              <a:rPr lang="en-US" sz="1400">
                <a:solidFill>
                  <a:srgbClr val="001633"/>
                </a:solidFill>
                <a:latin typeface="Montserrat"/>
                <a:ea typeface="Montserrat"/>
                <a:cs typeface="Montserrat"/>
                <a:sym typeface="Montserrat"/>
              </a:rPr>
              <a:t>Texas (TX- 3 stores)</a:t>
            </a:r>
            <a:endParaRPr sz="1400">
              <a:solidFill>
                <a:srgbClr val="00163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01633"/>
              </a:buClr>
              <a:buSzPts val="1700"/>
              <a:buFont typeface="Arial"/>
              <a:buChar char="•"/>
            </a:pPr>
            <a:r>
              <a:rPr lang="en-US" sz="1400">
                <a:solidFill>
                  <a:srgbClr val="001633"/>
                </a:solidFill>
                <a:latin typeface="Montserrat"/>
                <a:ea typeface="Montserrat"/>
                <a:cs typeface="Montserrat"/>
                <a:sym typeface="Montserrat"/>
              </a:rPr>
              <a:t>Wisconsin (WI- 3 stores)</a:t>
            </a:r>
            <a:endParaRPr sz="1400">
              <a:solidFill>
                <a:srgbClr val="00163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8"/>
          <p:cNvSpPr txBox="1"/>
          <p:nvPr>
            <p:ph type="title"/>
          </p:nvPr>
        </p:nvSpPr>
        <p:spPr>
          <a:xfrm>
            <a:off x="-36090" y="66971"/>
            <a:ext cx="4611660" cy="5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000"/>
              <a:buNone/>
            </a:pPr>
            <a:r>
              <a:rPr b="0" lang="en-US" sz="2000">
                <a:solidFill>
                  <a:srgbClr val="000000"/>
                </a:solidFill>
                <a:latin typeface="Montserrat"/>
                <a:ea typeface="Montserrat"/>
                <a:cs typeface="Montserrat"/>
                <a:sym typeface="Montserrat"/>
              </a:rPr>
              <a:t>Introducing  our Data Structure</a:t>
            </a:r>
            <a:endParaRPr b="0" sz="2000">
              <a:solidFill>
                <a:srgbClr val="000000"/>
              </a:solidFill>
              <a:latin typeface="Montserrat"/>
              <a:ea typeface="Montserrat"/>
              <a:cs typeface="Montserrat"/>
              <a:sym typeface="Montserrat"/>
            </a:endParaRPr>
          </a:p>
        </p:txBody>
      </p:sp>
      <p:sp>
        <p:nvSpPr>
          <p:cNvPr id="583" name="Google Shape;583;p8"/>
          <p:cNvSpPr/>
          <p:nvPr/>
        </p:nvSpPr>
        <p:spPr>
          <a:xfrm>
            <a:off x="3846649" y="546950"/>
            <a:ext cx="1783200" cy="555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8"/>
          <p:cNvSpPr txBox="1"/>
          <p:nvPr/>
        </p:nvSpPr>
        <p:spPr>
          <a:xfrm>
            <a:off x="3846649" y="597942"/>
            <a:ext cx="18522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TOTAL OF 3 STATES</a:t>
            </a:r>
            <a:endParaRPr b="1"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(CA, TX &amp; WI)</a:t>
            </a:r>
            <a:endParaRPr b="1" i="0" sz="1000" u="none" cap="none" strike="noStrike">
              <a:solidFill>
                <a:srgbClr val="000000"/>
              </a:solidFill>
              <a:latin typeface="Montserrat"/>
              <a:ea typeface="Montserrat"/>
              <a:cs typeface="Montserrat"/>
              <a:sym typeface="Montserrat"/>
            </a:endParaRPr>
          </a:p>
        </p:txBody>
      </p:sp>
      <p:sp>
        <p:nvSpPr>
          <p:cNvPr id="585" name="Google Shape;585;p8"/>
          <p:cNvSpPr/>
          <p:nvPr/>
        </p:nvSpPr>
        <p:spPr>
          <a:xfrm>
            <a:off x="1179149" y="1414587"/>
            <a:ext cx="1613700" cy="4965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8"/>
          <p:cNvSpPr txBox="1"/>
          <p:nvPr/>
        </p:nvSpPr>
        <p:spPr>
          <a:xfrm>
            <a:off x="1412138" y="1436034"/>
            <a:ext cx="11058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California  (CA)</a:t>
            </a:r>
            <a:endParaRPr b="1" i="0" sz="1000" u="none" cap="none" strike="noStrike">
              <a:solidFill>
                <a:srgbClr val="000000"/>
              </a:solidFill>
              <a:latin typeface="Montserrat"/>
              <a:ea typeface="Montserrat"/>
              <a:cs typeface="Montserrat"/>
              <a:sym typeface="Montserrat"/>
            </a:endParaRPr>
          </a:p>
        </p:txBody>
      </p:sp>
      <p:sp>
        <p:nvSpPr>
          <p:cNvPr id="587" name="Google Shape;587;p8"/>
          <p:cNvSpPr/>
          <p:nvPr/>
        </p:nvSpPr>
        <p:spPr>
          <a:xfrm>
            <a:off x="3994843" y="1414587"/>
            <a:ext cx="1613700" cy="4965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
          <p:cNvSpPr txBox="1"/>
          <p:nvPr/>
        </p:nvSpPr>
        <p:spPr>
          <a:xfrm>
            <a:off x="4227831" y="1424002"/>
            <a:ext cx="11058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Texas  </a:t>
            </a:r>
            <a:endParaRPr b="1"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(TX)</a:t>
            </a:r>
            <a:endParaRPr b="1" i="0" sz="1000" u="none" cap="none" strike="noStrike">
              <a:solidFill>
                <a:srgbClr val="000000"/>
              </a:solidFill>
              <a:latin typeface="Montserrat"/>
              <a:ea typeface="Montserrat"/>
              <a:cs typeface="Montserrat"/>
              <a:sym typeface="Montserrat"/>
            </a:endParaRPr>
          </a:p>
        </p:txBody>
      </p:sp>
      <p:sp>
        <p:nvSpPr>
          <p:cNvPr id="589" name="Google Shape;589;p8"/>
          <p:cNvSpPr/>
          <p:nvPr/>
        </p:nvSpPr>
        <p:spPr>
          <a:xfrm>
            <a:off x="6440051" y="1414587"/>
            <a:ext cx="1613700" cy="485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
          <p:cNvSpPr txBox="1"/>
          <p:nvPr/>
        </p:nvSpPr>
        <p:spPr>
          <a:xfrm>
            <a:off x="6673039" y="1411970"/>
            <a:ext cx="11058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Wisconsin  </a:t>
            </a:r>
            <a:endParaRPr b="1"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(WI)</a:t>
            </a:r>
            <a:endParaRPr b="1" i="0" sz="1000" u="none" cap="none" strike="noStrike">
              <a:solidFill>
                <a:srgbClr val="000000"/>
              </a:solidFill>
              <a:latin typeface="Montserrat"/>
              <a:ea typeface="Montserrat"/>
              <a:cs typeface="Montserrat"/>
              <a:sym typeface="Montserrat"/>
            </a:endParaRPr>
          </a:p>
        </p:txBody>
      </p:sp>
      <p:sp>
        <p:nvSpPr>
          <p:cNvPr id="591" name="Google Shape;591;p8"/>
          <p:cNvSpPr/>
          <p:nvPr/>
        </p:nvSpPr>
        <p:spPr>
          <a:xfrm>
            <a:off x="333228" y="2278453"/>
            <a:ext cx="507600" cy="485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 name="Google Shape;592;p8"/>
          <p:cNvSpPr txBox="1"/>
          <p:nvPr/>
        </p:nvSpPr>
        <p:spPr>
          <a:xfrm>
            <a:off x="359000"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 CA-1</a:t>
            </a:r>
            <a:endParaRPr b="0" i="0" sz="1000" u="none" cap="none" strike="noStrike">
              <a:solidFill>
                <a:srgbClr val="000000"/>
              </a:solidFill>
              <a:latin typeface="Montserrat"/>
              <a:ea typeface="Montserrat"/>
              <a:cs typeface="Montserrat"/>
              <a:sym typeface="Montserrat"/>
            </a:endParaRPr>
          </a:p>
        </p:txBody>
      </p:sp>
      <p:sp>
        <p:nvSpPr>
          <p:cNvPr id="593" name="Google Shape;593;p8"/>
          <p:cNvSpPr/>
          <p:nvPr/>
        </p:nvSpPr>
        <p:spPr>
          <a:xfrm>
            <a:off x="1071356" y="2278453"/>
            <a:ext cx="507600" cy="485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4" name="Google Shape;594;p8"/>
          <p:cNvSpPr txBox="1"/>
          <p:nvPr/>
        </p:nvSpPr>
        <p:spPr>
          <a:xfrm>
            <a:off x="1097127"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CA-2</a:t>
            </a:r>
            <a:endParaRPr b="0" i="0" sz="1000" u="none" cap="none" strike="noStrike">
              <a:solidFill>
                <a:srgbClr val="000000"/>
              </a:solidFill>
              <a:latin typeface="Montserrat"/>
              <a:ea typeface="Montserrat"/>
              <a:cs typeface="Montserrat"/>
              <a:sym typeface="Montserrat"/>
            </a:endParaRPr>
          </a:p>
        </p:txBody>
      </p:sp>
      <p:sp>
        <p:nvSpPr>
          <p:cNvPr id="595" name="Google Shape;595;p8"/>
          <p:cNvSpPr/>
          <p:nvPr/>
        </p:nvSpPr>
        <p:spPr>
          <a:xfrm>
            <a:off x="1743303" y="2278453"/>
            <a:ext cx="507600" cy="485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 name="Google Shape;596;p8"/>
          <p:cNvSpPr txBox="1"/>
          <p:nvPr/>
        </p:nvSpPr>
        <p:spPr>
          <a:xfrm>
            <a:off x="1769075"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CA-3</a:t>
            </a:r>
            <a:endParaRPr b="0" i="0" sz="1000" u="none" cap="none" strike="noStrike">
              <a:solidFill>
                <a:srgbClr val="000000"/>
              </a:solidFill>
              <a:latin typeface="Montserrat"/>
              <a:ea typeface="Montserrat"/>
              <a:cs typeface="Montserrat"/>
              <a:sym typeface="Montserrat"/>
            </a:endParaRPr>
          </a:p>
        </p:txBody>
      </p:sp>
      <p:sp>
        <p:nvSpPr>
          <p:cNvPr id="597" name="Google Shape;597;p8"/>
          <p:cNvSpPr/>
          <p:nvPr/>
        </p:nvSpPr>
        <p:spPr>
          <a:xfrm>
            <a:off x="2629626" y="2278453"/>
            <a:ext cx="507600" cy="485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 name="Google Shape;598;p8"/>
          <p:cNvSpPr txBox="1"/>
          <p:nvPr/>
        </p:nvSpPr>
        <p:spPr>
          <a:xfrm>
            <a:off x="2655397"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CA-4</a:t>
            </a:r>
            <a:endParaRPr b="0" i="0" sz="1000" u="none" cap="none" strike="noStrike">
              <a:solidFill>
                <a:srgbClr val="000000"/>
              </a:solidFill>
              <a:latin typeface="Montserrat"/>
              <a:ea typeface="Montserrat"/>
              <a:cs typeface="Montserrat"/>
              <a:sym typeface="Montserrat"/>
            </a:endParaRPr>
          </a:p>
        </p:txBody>
      </p:sp>
      <p:sp>
        <p:nvSpPr>
          <p:cNvPr id="599" name="Google Shape;599;p8"/>
          <p:cNvSpPr/>
          <p:nvPr/>
        </p:nvSpPr>
        <p:spPr>
          <a:xfrm>
            <a:off x="3777824" y="2278453"/>
            <a:ext cx="507600" cy="4851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0" name="Google Shape;600;p8"/>
          <p:cNvSpPr txBox="1"/>
          <p:nvPr/>
        </p:nvSpPr>
        <p:spPr>
          <a:xfrm>
            <a:off x="3803595"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TX-1</a:t>
            </a:r>
            <a:endParaRPr b="0" i="0" sz="1000" u="none" cap="none" strike="noStrike">
              <a:solidFill>
                <a:srgbClr val="000000"/>
              </a:solidFill>
              <a:latin typeface="Montserrat"/>
              <a:ea typeface="Montserrat"/>
              <a:cs typeface="Montserrat"/>
              <a:sym typeface="Montserrat"/>
            </a:endParaRPr>
          </a:p>
        </p:txBody>
      </p:sp>
      <p:sp>
        <p:nvSpPr>
          <p:cNvPr id="601" name="Google Shape;601;p8"/>
          <p:cNvSpPr/>
          <p:nvPr/>
        </p:nvSpPr>
        <p:spPr>
          <a:xfrm>
            <a:off x="4523869" y="2278453"/>
            <a:ext cx="507600" cy="4851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2" name="Google Shape;602;p8"/>
          <p:cNvSpPr txBox="1"/>
          <p:nvPr/>
        </p:nvSpPr>
        <p:spPr>
          <a:xfrm>
            <a:off x="4549640"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TX-2</a:t>
            </a:r>
            <a:endParaRPr b="0" i="0" sz="1000" u="none" cap="none" strike="noStrike">
              <a:solidFill>
                <a:srgbClr val="000000"/>
              </a:solidFill>
              <a:latin typeface="Montserrat"/>
              <a:ea typeface="Montserrat"/>
              <a:cs typeface="Montserrat"/>
              <a:sym typeface="Montserrat"/>
            </a:endParaRPr>
          </a:p>
        </p:txBody>
      </p:sp>
      <p:sp>
        <p:nvSpPr>
          <p:cNvPr id="603" name="Google Shape;603;p8"/>
          <p:cNvSpPr/>
          <p:nvPr/>
        </p:nvSpPr>
        <p:spPr>
          <a:xfrm>
            <a:off x="5336094" y="2278453"/>
            <a:ext cx="507600" cy="4851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4" name="Google Shape;604;p8"/>
          <p:cNvSpPr txBox="1"/>
          <p:nvPr/>
        </p:nvSpPr>
        <p:spPr>
          <a:xfrm>
            <a:off x="5361865"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TX-3</a:t>
            </a:r>
            <a:endParaRPr b="0" i="0" sz="1000" u="none" cap="none" strike="noStrike">
              <a:solidFill>
                <a:srgbClr val="000000"/>
              </a:solidFill>
              <a:latin typeface="Montserrat"/>
              <a:ea typeface="Montserrat"/>
              <a:cs typeface="Montserrat"/>
              <a:sym typeface="Montserrat"/>
            </a:endParaRPr>
          </a:p>
        </p:txBody>
      </p:sp>
      <p:sp>
        <p:nvSpPr>
          <p:cNvPr id="605" name="Google Shape;605;p8"/>
          <p:cNvSpPr/>
          <p:nvPr/>
        </p:nvSpPr>
        <p:spPr>
          <a:xfrm>
            <a:off x="6730335" y="2278453"/>
            <a:ext cx="507600" cy="485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6" name="Google Shape;606;p8"/>
          <p:cNvSpPr txBox="1"/>
          <p:nvPr/>
        </p:nvSpPr>
        <p:spPr>
          <a:xfrm>
            <a:off x="6756106"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WI-1</a:t>
            </a:r>
            <a:endParaRPr b="0" i="0" sz="1000" u="none" cap="none" strike="noStrike">
              <a:solidFill>
                <a:srgbClr val="000000"/>
              </a:solidFill>
              <a:latin typeface="Montserrat"/>
              <a:ea typeface="Montserrat"/>
              <a:cs typeface="Montserrat"/>
              <a:sym typeface="Montserrat"/>
            </a:endParaRPr>
          </a:p>
        </p:txBody>
      </p:sp>
      <p:sp>
        <p:nvSpPr>
          <p:cNvPr id="607" name="Google Shape;607;p8"/>
          <p:cNvSpPr/>
          <p:nvPr/>
        </p:nvSpPr>
        <p:spPr>
          <a:xfrm>
            <a:off x="7550477" y="2278453"/>
            <a:ext cx="507600" cy="485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8" name="Google Shape;608;p8"/>
          <p:cNvSpPr txBox="1"/>
          <p:nvPr/>
        </p:nvSpPr>
        <p:spPr>
          <a:xfrm>
            <a:off x="7576248"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WI-2</a:t>
            </a:r>
            <a:endParaRPr b="0" i="0" sz="1000" u="none" cap="none" strike="noStrike">
              <a:solidFill>
                <a:srgbClr val="000000"/>
              </a:solidFill>
              <a:latin typeface="Montserrat"/>
              <a:ea typeface="Montserrat"/>
              <a:cs typeface="Montserrat"/>
              <a:sym typeface="Montserrat"/>
            </a:endParaRPr>
          </a:p>
        </p:txBody>
      </p:sp>
      <p:sp>
        <p:nvSpPr>
          <p:cNvPr id="609" name="Google Shape;609;p8"/>
          <p:cNvSpPr/>
          <p:nvPr/>
        </p:nvSpPr>
        <p:spPr>
          <a:xfrm>
            <a:off x="8288604" y="2278453"/>
            <a:ext cx="507600" cy="485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0" name="Google Shape;610;p8"/>
          <p:cNvSpPr txBox="1"/>
          <p:nvPr/>
        </p:nvSpPr>
        <p:spPr>
          <a:xfrm>
            <a:off x="8314376" y="2254876"/>
            <a:ext cx="7149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Store</a:t>
            </a:r>
            <a:endParaRPr b="0" i="0" sz="1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WI-3</a:t>
            </a:r>
            <a:endParaRPr b="0" i="0" sz="1000" u="none" cap="none" strike="noStrike">
              <a:solidFill>
                <a:srgbClr val="000000"/>
              </a:solidFill>
              <a:latin typeface="Montserrat"/>
              <a:ea typeface="Montserrat"/>
              <a:cs typeface="Montserrat"/>
              <a:sym typeface="Montserrat"/>
            </a:endParaRPr>
          </a:p>
        </p:txBody>
      </p:sp>
      <p:sp>
        <p:nvSpPr>
          <p:cNvPr id="611" name="Google Shape;611;p8"/>
          <p:cNvSpPr/>
          <p:nvPr/>
        </p:nvSpPr>
        <p:spPr>
          <a:xfrm>
            <a:off x="956858" y="3133352"/>
            <a:ext cx="1613700" cy="40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8"/>
          <p:cNvSpPr txBox="1"/>
          <p:nvPr/>
        </p:nvSpPr>
        <p:spPr>
          <a:xfrm>
            <a:off x="1263943" y="3111149"/>
            <a:ext cx="1105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Montserrat"/>
                <a:ea typeface="Montserrat"/>
                <a:cs typeface="Montserrat"/>
                <a:sym typeface="Montserrat"/>
              </a:rPr>
              <a:t>Category</a:t>
            </a:r>
            <a:endParaRPr b="1" i="0" sz="105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rgbClr val="000000"/>
                </a:solidFill>
                <a:latin typeface="Montserrat"/>
                <a:ea typeface="Montserrat"/>
                <a:cs typeface="Montserrat"/>
                <a:sym typeface="Montserrat"/>
              </a:rPr>
              <a:t>Hobbies</a:t>
            </a:r>
            <a:endParaRPr b="1" i="0" sz="1050" u="none" cap="none" strike="noStrike">
              <a:solidFill>
                <a:srgbClr val="000000"/>
              </a:solidFill>
              <a:latin typeface="Montserrat"/>
              <a:ea typeface="Montserrat"/>
              <a:cs typeface="Montserrat"/>
              <a:sym typeface="Montserrat"/>
            </a:endParaRPr>
          </a:p>
        </p:txBody>
      </p:sp>
      <p:sp>
        <p:nvSpPr>
          <p:cNvPr id="613" name="Google Shape;613;p8"/>
          <p:cNvSpPr/>
          <p:nvPr/>
        </p:nvSpPr>
        <p:spPr>
          <a:xfrm>
            <a:off x="3920746" y="3137053"/>
            <a:ext cx="1613700" cy="40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
          <p:cNvSpPr txBox="1"/>
          <p:nvPr/>
        </p:nvSpPr>
        <p:spPr>
          <a:xfrm>
            <a:off x="4227831" y="3111149"/>
            <a:ext cx="11058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Category</a:t>
            </a:r>
            <a:endParaRPr b="1"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Foods</a:t>
            </a:r>
            <a:endParaRPr b="1" i="0" sz="1000" u="none" cap="none" strike="noStrike">
              <a:solidFill>
                <a:srgbClr val="000000"/>
              </a:solidFill>
              <a:latin typeface="Montserrat"/>
              <a:ea typeface="Montserrat"/>
              <a:cs typeface="Montserrat"/>
              <a:sym typeface="Montserrat"/>
            </a:endParaRPr>
          </a:p>
        </p:txBody>
      </p:sp>
      <p:sp>
        <p:nvSpPr>
          <p:cNvPr id="615" name="Google Shape;615;p8"/>
          <p:cNvSpPr/>
          <p:nvPr/>
        </p:nvSpPr>
        <p:spPr>
          <a:xfrm>
            <a:off x="6884634" y="3137053"/>
            <a:ext cx="1613700" cy="4092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8"/>
          <p:cNvSpPr txBox="1"/>
          <p:nvPr/>
        </p:nvSpPr>
        <p:spPr>
          <a:xfrm>
            <a:off x="7117622" y="3111149"/>
            <a:ext cx="11058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Category</a:t>
            </a:r>
            <a:endParaRPr b="1"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Montserrat"/>
                <a:ea typeface="Montserrat"/>
                <a:cs typeface="Montserrat"/>
                <a:sym typeface="Montserrat"/>
              </a:rPr>
              <a:t>Household</a:t>
            </a:r>
            <a:endParaRPr b="1" i="0" sz="1000" u="none" cap="none" strike="noStrike">
              <a:solidFill>
                <a:srgbClr val="000000"/>
              </a:solidFill>
              <a:latin typeface="Montserrat"/>
              <a:ea typeface="Montserrat"/>
              <a:cs typeface="Montserrat"/>
              <a:sym typeface="Montserrat"/>
            </a:endParaRPr>
          </a:p>
        </p:txBody>
      </p:sp>
      <p:sp>
        <p:nvSpPr>
          <p:cNvPr id="617" name="Google Shape;617;p8"/>
          <p:cNvSpPr/>
          <p:nvPr/>
        </p:nvSpPr>
        <p:spPr>
          <a:xfrm>
            <a:off x="93375" y="3946071"/>
            <a:ext cx="1169400" cy="36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18" name="Google Shape;618;p8"/>
          <p:cNvSpPr txBox="1"/>
          <p:nvPr/>
        </p:nvSpPr>
        <p:spPr>
          <a:xfrm>
            <a:off x="249638" y="3905682"/>
            <a:ext cx="8853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Hobbies 1</a:t>
            </a:r>
            <a:endParaRPr b="1" i="0" sz="800" u="none" cap="none" strike="noStrike">
              <a:solidFill>
                <a:srgbClr val="000000"/>
              </a:solidFill>
              <a:latin typeface="Montserrat"/>
              <a:ea typeface="Montserrat"/>
              <a:cs typeface="Montserrat"/>
              <a:sym typeface="Montserrat"/>
            </a:endParaRPr>
          </a:p>
        </p:txBody>
      </p:sp>
      <p:sp>
        <p:nvSpPr>
          <p:cNvPr id="619" name="Google Shape;619;p8"/>
          <p:cNvSpPr/>
          <p:nvPr/>
        </p:nvSpPr>
        <p:spPr>
          <a:xfrm>
            <a:off x="1428897" y="3946071"/>
            <a:ext cx="1169400" cy="36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0" name="Google Shape;620;p8"/>
          <p:cNvSpPr txBox="1"/>
          <p:nvPr/>
        </p:nvSpPr>
        <p:spPr>
          <a:xfrm>
            <a:off x="1585160" y="3905682"/>
            <a:ext cx="8853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Hobbies 2</a:t>
            </a:r>
            <a:endParaRPr b="1" i="0" sz="800" u="none" cap="none" strike="noStrike">
              <a:solidFill>
                <a:srgbClr val="000000"/>
              </a:solidFill>
              <a:latin typeface="Montserrat"/>
              <a:ea typeface="Montserrat"/>
              <a:cs typeface="Montserrat"/>
              <a:sym typeface="Montserrat"/>
            </a:endParaRPr>
          </a:p>
        </p:txBody>
      </p:sp>
      <p:sp>
        <p:nvSpPr>
          <p:cNvPr id="621" name="Google Shape;621;p8"/>
          <p:cNvSpPr/>
          <p:nvPr/>
        </p:nvSpPr>
        <p:spPr>
          <a:xfrm>
            <a:off x="2688218" y="3946071"/>
            <a:ext cx="1169400" cy="363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2" name="Google Shape;622;p8"/>
          <p:cNvSpPr txBox="1"/>
          <p:nvPr/>
        </p:nvSpPr>
        <p:spPr>
          <a:xfrm>
            <a:off x="2844481" y="3917714"/>
            <a:ext cx="8853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Foods 1</a:t>
            </a:r>
            <a:endParaRPr b="1" i="0" sz="800" u="none" cap="none" strike="noStrike">
              <a:solidFill>
                <a:srgbClr val="000000"/>
              </a:solidFill>
              <a:latin typeface="Montserrat"/>
              <a:ea typeface="Montserrat"/>
              <a:cs typeface="Montserrat"/>
              <a:sym typeface="Montserrat"/>
            </a:endParaRPr>
          </a:p>
        </p:txBody>
      </p:sp>
      <p:sp>
        <p:nvSpPr>
          <p:cNvPr id="623" name="Google Shape;623;p8"/>
          <p:cNvSpPr/>
          <p:nvPr/>
        </p:nvSpPr>
        <p:spPr>
          <a:xfrm>
            <a:off x="3947540" y="3946071"/>
            <a:ext cx="1169400" cy="363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4" name="Google Shape;624;p8"/>
          <p:cNvSpPr txBox="1"/>
          <p:nvPr/>
        </p:nvSpPr>
        <p:spPr>
          <a:xfrm>
            <a:off x="4103803" y="3917714"/>
            <a:ext cx="8853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Foods 2</a:t>
            </a:r>
            <a:endParaRPr b="1" i="0" sz="800" u="none" cap="none" strike="noStrike">
              <a:solidFill>
                <a:srgbClr val="000000"/>
              </a:solidFill>
              <a:latin typeface="Montserrat"/>
              <a:ea typeface="Montserrat"/>
              <a:cs typeface="Montserrat"/>
              <a:sym typeface="Montserrat"/>
            </a:endParaRPr>
          </a:p>
        </p:txBody>
      </p:sp>
      <p:sp>
        <p:nvSpPr>
          <p:cNvPr id="625" name="Google Shape;625;p8"/>
          <p:cNvSpPr/>
          <p:nvPr/>
        </p:nvSpPr>
        <p:spPr>
          <a:xfrm>
            <a:off x="5206862" y="3946071"/>
            <a:ext cx="1169400" cy="363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6" name="Google Shape;626;p8"/>
          <p:cNvSpPr txBox="1"/>
          <p:nvPr/>
        </p:nvSpPr>
        <p:spPr>
          <a:xfrm>
            <a:off x="5363125" y="3917714"/>
            <a:ext cx="8853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Foods 3</a:t>
            </a:r>
            <a:endParaRPr b="1" i="0" sz="800" u="none" cap="none" strike="noStrike">
              <a:solidFill>
                <a:srgbClr val="000000"/>
              </a:solidFill>
              <a:latin typeface="Montserrat"/>
              <a:ea typeface="Montserrat"/>
              <a:cs typeface="Montserrat"/>
              <a:sym typeface="Montserrat"/>
            </a:endParaRPr>
          </a:p>
        </p:txBody>
      </p:sp>
      <p:sp>
        <p:nvSpPr>
          <p:cNvPr id="627" name="Google Shape;627;p8"/>
          <p:cNvSpPr/>
          <p:nvPr/>
        </p:nvSpPr>
        <p:spPr>
          <a:xfrm>
            <a:off x="6466183" y="3946071"/>
            <a:ext cx="1169400" cy="3639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28" name="Google Shape;628;p8"/>
          <p:cNvSpPr txBox="1"/>
          <p:nvPr/>
        </p:nvSpPr>
        <p:spPr>
          <a:xfrm>
            <a:off x="6546257" y="3905680"/>
            <a:ext cx="9690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Household 1</a:t>
            </a:r>
            <a:endParaRPr b="1" i="0" sz="800" u="none" cap="none" strike="noStrike">
              <a:solidFill>
                <a:srgbClr val="000000"/>
              </a:solidFill>
              <a:latin typeface="Montserrat"/>
              <a:ea typeface="Montserrat"/>
              <a:cs typeface="Montserrat"/>
              <a:sym typeface="Montserrat"/>
            </a:endParaRPr>
          </a:p>
        </p:txBody>
      </p:sp>
      <p:sp>
        <p:nvSpPr>
          <p:cNvPr id="629" name="Google Shape;629;p8"/>
          <p:cNvSpPr/>
          <p:nvPr/>
        </p:nvSpPr>
        <p:spPr>
          <a:xfrm>
            <a:off x="7725505" y="3946071"/>
            <a:ext cx="1169400" cy="3639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30" name="Google Shape;630;p8"/>
          <p:cNvSpPr txBox="1"/>
          <p:nvPr/>
        </p:nvSpPr>
        <p:spPr>
          <a:xfrm>
            <a:off x="7805556" y="3905680"/>
            <a:ext cx="969000" cy="430857"/>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Department</a:t>
            </a:r>
            <a:endParaRPr b="1"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Montserrat"/>
                <a:ea typeface="Montserrat"/>
                <a:cs typeface="Montserrat"/>
                <a:sym typeface="Montserrat"/>
              </a:rPr>
              <a:t>Household 2</a:t>
            </a:r>
            <a:endParaRPr b="1" i="0" sz="800" u="none" cap="none" strike="noStrike">
              <a:solidFill>
                <a:srgbClr val="000000"/>
              </a:solidFill>
              <a:latin typeface="Montserrat"/>
              <a:ea typeface="Montserrat"/>
              <a:cs typeface="Montserrat"/>
              <a:sym typeface="Montserrat"/>
            </a:endParaRPr>
          </a:p>
        </p:txBody>
      </p:sp>
      <p:sp>
        <p:nvSpPr>
          <p:cNvPr id="631" name="Google Shape;631;p8"/>
          <p:cNvSpPr/>
          <p:nvPr/>
        </p:nvSpPr>
        <p:spPr>
          <a:xfrm>
            <a:off x="132761" y="4479868"/>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8"/>
          <p:cNvSpPr txBox="1"/>
          <p:nvPr/>
        </p:nvSpPr>
        <p:spPr>
          <a:xfrm>
            <a:off x="18895" y="4455461"/>
            <a:ext cx="735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Item</a:t>
            </a:r>
            <a:endParaRPr b="0" i="0" sz="105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1</a:t>
            </a:r>
            <a:endParaRPr b="0" i="0" sz="1050" u="none" cap="none" strike="noStrike">
              <a:solidFill>
                <a:srgbClr val="000000"/>
              </a:solidFill>
              <a:latin typeface="Montserrat"/>
              <a:ea typeface="Montserrat"/>
              <a:cs typeface="Montserrat"/>
              <a:sym typeface="Montserrat"/>
            </a:endParaRPr>
          </a:p>
        </p:txBody>
      </p:sp>
      <p:sp>
        <p:nvSpPr>
          <p:cNvPr id="633" name="Google Shape;633;p8"/>
          <p:cNvSpPr/>
          <p:nvPr/>
        </p:nvSpPr>
        <p:spPr>
          <a:xfrm>
            <a:off x="739436" y="4479868"/>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p8"/>
          <p:cNvSpPr txBox="1"/>
          <p:nvPr/>
        </p:nvSpPr>
        <p:spPr>
          <a:xfrm>
            <a:off x="613539" y="4455461"/>
            <a:ext cx="735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Item</a:t>
            </a:r>
            <a:endParaRPr b="0" i="0" sz="105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416</a:t>
            </a:r>
            <a:endParaRPr b="0" i="0" sz="1050" u="none" cap="none" strike="noStrike">
              <a:solidFill>
                <a:srgbClr val="000000"/>
              </a:solidFill>
              <a:latin typeface="Montserrat"/>
              <a:ea typeface="Montserrat"/>
              <a:cs typeface="Montserrat"/>
              <a:sym typeface="Montserrat"/>
            </a:endParaRPr>
          </a:p>
        </p:txBody>
      </p:sp>
      <p:sp>
        <p:nvSpPr>
          <p:cNvPr id="635" name="Google Shape;635;p8"/>
          <p:cNvSpPr/>
          <p:nvPr/>
        </p:nvSpPr>
        <p:spPr>
          <a:xfrm>
            <a:off x="1446493" y="4467836"/>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p8"/>
          <p:cNvSpPr txBox="1"/>
          <p:nvPr/>
        </p:nvSpPr>
        <p:spPr>
          <a:xfrm>
            <a:off x="1368724" y="4443429"/>
            <a:ext cx="735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Item</a:t>
            </a:r>
            <a:endParaRPr b="0" i="0" sz="105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417</a:t>
            </a:r>
            <a:endParaRPr b="0" i="0" sz="1050" u="none" cap="none" strike="noStrike">
              <a:solidFill>
                <a:srgbClr val="000000"/>
              </a:solidFill>
              <a:latin typeface="Montserrat"/>
              <a:ea typeface="Montserrat"/>
              <a:cs typeface="Montserrat"/>
              <a:sym typeface="Montserrat"/>
            </a:endParaRPr>
          </a:p>
        </p:txBody>
      </p:sp>
      <p:sp>
        <p:nvSpPr>
          <p:cNvPr id="637" name="Google Shape;637;p8"/>
          <p:cNvSpPr/>
          <p:nvPr/>
        </p:nvSpPr>
        <p:spPr>
          <a:xfrm>
            <a:off x="2129369" y="4467836"/>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8" name="Google Shape;638;p8"/>
          <p:cNvSpPr txBox="1"/>
          <p:nvPr/>
        </p:nvSpPr>
        <p:spPr>
          <a:xfrm>
            <a:off x="2003471" y="4443429"/>
            <a:ext cx="7353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Item</a:t>
            </a:r>
            <a:endParaRPr b="0" i="0" sz="105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Montserrat"/>
                <a:ea typeface="Montserrat"/>
                <a:cs typeface="Montserrat"/>
                <a:sym typeface="Montserrat"/>
              </a:rPr>
              <a:t>565</a:t>
            </a:r>
            <a:endParaRPr b="0" i="0" sz="1050" u="none" cap="none" strike="noStrike">
              <a:solidFill>
                <a:srgbClr val="000000"/>
              </a:solidFill>
              <a:latin typeface="Montserrat"/>
              <a:ea typeface="Montserrat"/>
              <a:cs typeface="Montserrat"/>
              <a:sym typeface="Montserrat"/>
            </a:endParaRPr>
          </a:p>
        </p:txBody>
      </p:sp>
      <p:sp>
        <p:nvSpPr>
          <p:cNvPr id="639" name="Google Shape;639;p8"/>
          <p:cNvSpPr/>
          <p:nvPr/>
        </p:nvSpPr>
        <p:spPr>
          <a:xfrm flipH="1" rot="166213">
            <a:off x="1889860" y="1229850"/>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0" name="Google Shape;640;p8"/>
          <p:cNvSpPr/>
          <p:nvPr/>
        </p:nvSpPr>
        <p:spPr>
          <a:xfrm flipH="1" rot="13376">
            <a:off x="4708130" y="1108096"/>
            <a:ext cx="154201" cy="286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1" name="Google Shape;641;p8"/>
          <p:cNvSpPr/>
          <p:nvPr/>
        </p:nvSpPr>
        <p:spPr>
          <a:xfrm flipH="1" rot="10800000">
            <a:off x="1936725" y="1139112"/>
            <a:ext cx="5329800" cy="112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
          <p:cNvSpPr/>
          <p:nvPr/>
        </p:nvSpPr>
        <p:spPr>
          <a:xfrm flipH="1" rot="166213">
            <a:off x="7224858" y="1229850"/>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3" name="Google Shape;643;p8"/>
          <p:cNvSpPr/>
          <p:nvPr/>
        </p:nvSpPr>
        <p:spPr>
          <a:xfrm flipH="1" rot="166213">
            <a:off x="1963957"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4" name="Google Shape;644;p8"/>
          <p:cNvSpPr/>
          <p:nvPr/>
        </p:nvSpPr>
        <p:spPr>
          <a:xfrm flipH="1" rot="13376">
            <a:off x="4705580" y="1903428"/>
            <a:ext cx="154201" cy="40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5" name="Google Shape;645;p8"/>
          <p:cNvSpPr/>
          <p:nvPr/>
        </p:nvSpPr>
        <p:spPr>
          <a:xfrm flipH="1" rot="10800000">
            <a:off x="554307" y="2006750"/>
            <a:ext cx="7997100" cy="112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
          <p:cNvSpPr/>
          <p:nvPr/>
        </p:nvSpPr>
        <p:spPr>
          <a:xfrm flipH="1" rot="166213">
            <a:off x="6928470"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7" name="Google Shape;647;p8"/>
          <p:cNvSpPr/>
          <p:nvPr/>
        </p:nvSpPr>
        <p:spPr>
          <a:xfrm flipH="1" rot="166213">
            <a:off x="7743539"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8" name="Google Shape;648;p8"/>
          <p:cNvSpPr/>
          <p:nvPr/>
        </p:nvSpPr>
        <p:spPr>
          <a:xfrm flipH="1" rot="166213">
            <a:off x="8484511"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49" name="Google Shape;649;p8"/>
          <p:cNvSpPr/>
          <p:nvPr/>
        </p:nvSpPr>
        <p:spPr>
          <a:xfrm flipH="1" rot="166213">
            <a:off x="5520623"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0" name="Google Shape;650;p8"/>
          <p:cNvSpPr/>
          <p:nvPr/>
        </p:nvSpPr>
        <p:spPr>
          <a:xfrm flipH="1" rot="166213">
            <a:off x="2853124"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1" name="Google Shape;651;p8"/>
          <p:cNvSpPr/>
          <p:nvPr/>
        </p:nvSpPr>
        <p:spPr>
          <a:xfrm flipH="1" rot="166213">
            <a:off x="3964582"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2" name="Google Shape;652;p8"/>
          <p:cNvSpPr/>
          <p:nvPr/>
        </p:nvSpPr>
        <p:spPr>
          <a:xfrm flipH="1" rot="166213">
            <a:off x="1297082"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3" name="Google Shape;653;p8"/>
          <p:cNvSpPr/>
          <p:nvPr/>
        </p:nvSpPr>
        <p:spPr>
          <a:xfrm flipH="1" rot="166213">
            <a:off x="482013" y="2097488"/>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4" name="Google Shape;654;p8"/>
          <p:cNvSpPr/>
          <p:nvPr/>
        </p:nvSpPr>
        <p:spPr>
          <a:xfrm flipH="1" rot="166213">
            <a:off x="1963957"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5" name="Google Shape;655;p8"/>
          <p:cNvSpPr/>
          <p:nvPr/>
        </p:nvSpPr>
        <p:spPr>
          <a:xfrm flipH="1" rot="166213">
            <a:off x="6928470"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6" name="Google Shape;656;p8"/>
          <p:cNvSpPr/>
          <p:nvPr/>
        </p:nvSpPr>
        <p:spPr>
          <a:xfrm flipH="1" rot="166213">
            <a:off x="7743539"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7" name="Google Shape;657;p8"/>
          <p:cNvSpPr/>
          <p:nvPr/>
        </p:nvSpPr>
        <p:spPr>
          <a:xfrm flipH="1" rot="166213">
            <a:off x="8484511"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8" name="Google Shape;658;p8"/>
          <p:cNvSpPr/>
          <p:nvPr/>
        </p:nvSpPr>
        <p:spPr>
          <a:xfrm flipH="1" rot="166213">
            <a:off x="5520623"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9" name="Google Shape;659;p8"/>
          <p:cNvSpPr/>
          <p:nvPr/>
        </p:nvSpPr>
        <p:spPr>
          <a:xfrm flipH="1" rot="166213">
            <a:off x="2853124"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0" name="Google Shape;660;p8"/>
          <p:cNvSpPr/>
          <p:nvPr/>
        </p:nvSpPr>
        <p:spPr>
          <a:xfrm flipH="1" rot="166213">
            <a:off x="3964582"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1" name="Google Shape;661;p8"/>
          <p:cNvSpPr/>
          <p:nvPr/>
        </p:nvSpPr>
        <p:spPr>
          <a:xfrm flipH="1" rot="166213">
            <a:off x="1297082"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2" name="Google Shape;662;p8"/>
          <p:cNvSpPr/>
          <p:nvPr/>
        </p:nvSpPr>
        <p:spPr>
          <a:xfrm flipH="1" rot="5626">
            <a:off x="4671146" y="2752172"/>
            <a:ext cx="183300" cy="393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3" name="Google Shape;663;p8"/>
          <p:cNvSpPr/>
          <p:nvPr/>
        </p:nvSpPr>
        <p:spPr>
          <a:xfrm flipH="1" rot="166213">
            <a:off x="482013" y="2748216"/>
            <a:ext cx="111731" cy="16368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4" name="Google Shape;664;p8"/>
          <p:cNvSpPr/>
          <p:nvPr/>
        </p:nvSpPr>
        <p:spPr>
          <a:xfrm flipH="1" rot="164646">
            <a:off x="7597138" y="2958819"/>
            <a:ext cx="137858" cy="2429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5" name="Google Shape;665;p8"/>
          <p:cNvSpPr/>
          <p:nvPr/>
        </p:nvSpPr>
        <p:spPr>
          <a:xfrm flipH="1" rot="164646">
            <a:off x="1743459" y="2958819"/>
            <a:ext cx="137858" cy="2429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6" name="Google Shape;666;p8"/>
          <p:cNvSpPr/>
          <p:nvPr/>
        </p:nvSpPr>
        <p:spPr>
          <a:xfrm flipH="1" rot="10800000">
            <a:off x="432696" y="3669580"/>
            <a:ext cx="8084700" cy="163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
          <p:cNvSpPr/>
          <p:nvPr/>
        </p:nvSpPr>
        <p:spPr>
          <a:xfrm flipH="1" rot="162237">
            <a:off x="1740767" y="357548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8" name="Google Shape;668;p8"/>
          <p:cNvSpPr/>
          <p:nvPr/>
        </p:nvSpPr>
        <p:spPr>
          <a:xfrm flipH="1" rot="162237">
            <a:off x="7594446" y="357548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9" name="Google Shape;669;p8"/>
          <p:cNvSpPr/>
          <p:nvPr/>
        </p:nvSpPr>
        <p:spPr>
          <a:xfrm flipH="1" rot="10800000">
            <a:off x="513101" y="2874246"/>
            <a:ext cx="8084700" cy="163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
          <p:cNvSpPr/>
          <p:nvPr/>
        </p:nvSpPr>
        <p:spPr>
          <a:xfrm flipH="1" rot="162237">
            <a:off x="4706758" y="357548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1" name="Google Shape;671;p8"/>
          <p:cNvSpPr/>
          <p:nvPr/>
        </p:nvSpPr>
        <p:spPr>
          <a:xfrm flipH="1" rot="162237">
            <a:off x="1888962"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2" name="Google Shape;672;p8"/>
          <p:cNvSpPr/>
          <p:nvPr/>
        </p:nvSpPr>
        <p:spPr>
          <a:xfrm flipH="1" rot="162237">
            <a:off x="400709"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3" name="Google Shape;673;p8"/>
          <p:cNvSpPr/>
          <p:nvPr/>
        </p:nvSpPr>
        <p:spPr>
          <a:xfrm flipH="1" rot="162237">
            <a:off x="4482364"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4" name="Google Shape;674;p8"/>
          <p:cNvSpPr/>
          <p:nvPr/>
        </p:nvSpPr>
        <p:spPr>
          <a:xfrm flipH="1" rot="162237">
            <a:off x="3222711"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5" name="Google Shape;675;p8"/>
          <p:cNvSpPr/>
          <p:nvPr/>
        </p:nvSpPr>
        <p:spPr>
          <a:xfrm flipH="1" rot="162237">
            <a:off x="5667919"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6" name="Google Shape;676;p8"/>
          <p:cNvSpPr/>
          <p:nvPr/>
        </p:nvSpPr>
        <p:spPr>
          <a:xfrm flipH="1" rot="162237">
            <a:off x="8413721"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7" name="Google Shape;677;p8"/>
          <p:cNvSpPr/>
          <p:nvPr/>
        </p:nvSpPr>
        <p:spPr>
          <a:xfrm flipH="1" rot="162237">
            <a:off x="7001668" y="3792393"/>
            <a:ext cx="146263" cy="13275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8" name="Google Shape;678;p8"/>
          <p:cNvSpPr txBox="1"/>
          <p:nvPr/>
        </p:nvSpPr>
        <p:spPr>
          <a:xfrm>
            <a:off x="524138" y="4682093"/>
            <a:ext cx="35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
        <p:nvSpPr>
          <p:cNvPr id="679" name="Google Shape;679;p8"/>
          <p:cNvSpPr txBox="1"/>
          <p:nvPr/>
        </p:nvSpPr>
        <p:spPr>
          <a:xfrm>
            <a:off x="1887716" y="4682093"/>
            <a:ext cx="35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
        <p:nvSpPr>
          <p:cNvPr id="680" name="Google Shape;680;p8"/>
          <p:cNvSpPr/>
          <p:nvPr/>
        </p:nvSpPr>
        <p:spPr>
          <a:xfrm>
            <a:off x="396773"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
          <p:cNvSpPr/>
          <p:nvPr/>
        </p:nvSpPr>
        <p:spPr>
          <a:xfrm>
            <a:off x="821885"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8"/>
          <p:cNvSpPr/>
          <p:nvPr/>
        </p:nvSpPr>
        <p:spPr>
          <a:xfrm>
            <a:off x="1732277"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8"/>
          <p:cNvSpPr/>
          <p:nvPr/>
        </p:nvSpPr>
        <p:spPr>
          <a:xfrm>
            <a:off x="2177437"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
          <p:cNvSpPr/>
          <p:nvPr/>
        </p:nvSpPr>
        <p:spPr>
          <a:xfrm>
            <a:off x="6489446" y="4467836"/>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5" name="Google Shape;685;p8"/>
          <p:cNvSpPr txBox="1"/>
          <p:nvPr/>
        </p:nvSpPr>
        <p:spPr>
          <a:xfrm>
            <a:off x="6411375" y="4480460"/>
            <a:ext cx="7353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Item</a:t>
            </a:r>
            <a:endParaRPr b="0"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2003</a:t>
            </a:r>
            <a:endParaRPr b="0" i="0" sz="1000" u="none" cap="none" strike="noStrike">
              <a:solidFill>
                <a:srgbClr val="000000"/>
              </a:solidFill>
              <a:latin typeface="Montserrat"/>
              <a:ea typeface="Montserrat"/>
              <a:cs typeface="Montserrat"/>
              <a:sym typeface="Montserrat"/>
            </a:endParaRPr>
          </a:p>
        </p:txBody>
      </p:sp>
      <p:sp>
        <p:nvSpPr>
          <p:cNvPr id="686" name="Google Shape;686;p8"/>
          <p:cNvSpPr/>
          <p:nvPr/>
        </p:nvSpPr>
        <p:spPr>
          <a:xfrm>
            <a:off x="7172322" y="4467836"/>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7" name="Google Shape;687;p8"/>
          <p:cNvSpPr txBox="1"/>
          <p:nvPr/>
        </p:nvSpPr>
        <p:spPr>
          <a:xfrm>
            <a:off x="7071827" y="4479868"/>
            <a:ext cx="7353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Item</a:t>
            </a:r>
            <a:endParaRPr b="0"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2564</a:t>
            </a:r>
            <a:endParaRPr b="0" i="0" sz="1000" u="none" cap="none" strike="noStrike">
              <a:solidFill>
                <a:srgbClr val="000000"/>
              </a:solidFill>
              <a:latin typeface="Montserrat"/>
              <a:ea typeface="Montserrat"/>
              <a:cs typeface="Montserrat"/>
              <a:sym typeface="Montserrat"/>
            </a:endParaRPr>
          </a:p>
        </p:txBody>
      </p:sp>
      <p:sp>
        <p:nvSpPr>
          <p:cNvPr id="688" name="Google Shape;688;p8"/>
          <p:cNvSpPr/>
          <p:nvPr/>
        </p:nvSpPr>
        <p:spPr>
          <a:xfrm>
            <a:off x="7787139" y="4467836"/>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9" name="Google Shape;689;p8"/>
          <p:cNvSpPr txBox="1"/>
          <p:nvPr/>
        </p:nvSpPr>
        <p:spPr>
          <a:xfrm>
            <a:off x="7707862" y="4479276"/>
            <a:ext cx="7353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Item</a:t>
            </a:r>
            <a:endParaRPr b="0"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2535</a:t>
            </a:r>
            <a:endParaRPr b="0" i="0" sz="1000" u="none" cap="none" strike="noStrike">
              <a:solidFill>
                <a:srgbClr val="000000"/>
              </a:solidFill>
              <a:latin typeface="Montserrat"/>
              <a:ea typeface="Montserrat"/>
              <a:cs typeface="Montserrat"/>
              <a:sym typeface="Montserrat"/>
            </a:endParaRPr>
          </a:p>
        </p:txBody>
      </p:sp>
      <p:sp>
        <p:nvSpPr>
          <p:cNvPr id="690" name="Google Shape;690;p8"/>
          <p:cNvSpPr/>
          <p:nvPr/>
        </p:nvSpPr>
        <p:spPr>
          <a:xfrm>
            <a:off x="8470015" y="4467836"/>
            <a:ext cx="522000" cy="50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1" name="Google Shape;691;p8"/>
          <p:cNvSpPr txBox="1"/>
          <p:nvPr/>
        </p:nvSpPr>
        <p:spPr>
          <a:xfrm>
            <a:off x="8341843" y="4481071"/>
            <a:ext cx="73530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Item</a:t>
            </a:r>
            <a:endParaRPr b="0" i="0" sz="10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Montserrat"/>
                <a:ea typeface="Montserrat"/>
                <a:cs typeface="Montserrat"/>
                <a:sym typeface="Montserrat"/>
              </a:rPr>
              <a:t>3049</a:t>
            </a:r>
            <a:endParaRPr b="0" i="0" sz="1000" u="none" cap="none" strike="noStrike">
              <a:solidFill>
                <a:srgbClr val="000000"/>
              </a:solidFill>
              <a:latin typeface="Montserrat"/>
              <a:ea typeface="Montserrat"/>
              <a:cs typeface="Montserrat"/>
              <a:sym typeface="Montserrat"/>
            </a:endParaRPr>
          </a:p>
        </p:txBody>
      </p:sp>
      <p:sp>
        <p:nvSpPr>
          <p:cNvPr id="692" name="Google Shape;692;p8"/>
          <p:cNvSpPr txBox="1"/>
          <p:nvPr/>
        </p:nvSpPr>
        <p:spPr>
          <a:xfrm>
            <a:off x="6896864" y="4683444"/>
            <a:ext cx="35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
        <p:nvSpPr>
          <p:cNvPr id="693" name="Google Shape;693;p8"/>
          <p:cNvSpPr txBox="1"/>
          <p:nvPr/>
        </p:nvSpPr>
        <p:spPr>
          <a:xfrm>
            <a:off x="8228362" y="4671412"/>
            <a:ext cx="35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Lato"/>
                <a:ea typeface="Lato"/>
                <a:cs typeface="Lato"/>
                <a:sym typeface="Lato"/>
              </a:rPr>
              <a:t>…</a:t>
            </a:r>
            <a:endParaRPr b="1" i="0" sz="1400" u="none" cap="none" strike="noStrike">
              <a:solidFill>
                <a:srgbClr val="000000"/>
              </a:solidFill>
              <a:latin typeface="Lato"/>
              <a:ea typeface="Lato"/>
              <a:cs typeface="Lato"/>
              <a:sym typeface="Lato"/>
            </a:endParaRPr>
          </a:p>
        </p:txBody>
      </p:sp>
      <p:sp>
        <p:nvSpPr>
          <p:cNvPr id="694" name="Google Shape;694;p8"/>
          <p:cNvSpPr/>
          <p:nvPr/>
        </p:nvSpPr>
        <p:spPr>
          <a:xfrm>
            <a:off x="6765485"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8"/>
          <p:cNvSpPr/>
          <p:nvPr/>
        </p:nvSpPr>
        <p:spPr>
          <a:xfrm>
            <a:off x="7278829"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8"/>
          <p:cNvSpPr/>
          <p:nvPr/>
        </p:nvSpPr>
        <p:spPr>
          <a:xfrm>
            <a:off x="8060885"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8"/>
          <p:cNvSpPr/>
          <p:nvPr/>
        </p:nvSpPr>
        <p:spPr>
          <a:xfrm>
            <a:off x="8574229" y="4305422"/>
            <a:ext cx="149100" cy="168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
          <p:cNvSpPr txBox="1"/>
          <p:nvPr/>
        </p:nvSpPr>
        <p:spPr>
          <a:xfrm>
            <a:off x="4454454" y="4579172"/>
            <a:ext cx="350700" cy="4308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Lato"/>
                <a:ea typeface="Lato"/>
                <a:cs typeface="Lato"/>
                <a:sym typeface="Lato"/>
              </a:rPr>
              <a:t>…</a:t>
            </a:r>
            <a:endParaRPr b="1" i="0" sz="16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9"/>
          <p:cNvPicPr preferRelativeResize="0"/>
          <p:nvPr/>
        </p:nvPicPr>
        <p:blipFill rotWithShape="1">
          <a:blip r:embed="rId3">
            <a:alphaModFix/>
          </a:blip>
          <a:srcRect b="0" l="0" r="0" t="0"/>
          <a:stretch/>
        </p:blipFill>
        <p:spPr>
          <a:xfrm>
            <a:off x="1521276" y="1487018"/>
            <a:ext cx="1638749" cy="1666193"/>
          </a:xfrm>
          <a:prstGeom prst="rect">
            <a:avLst/>
          </a:prstGeom>
          <a:noFill/>
          <a:ln>
            <a:noFill/>
          </a:ln>
        </p:spPr>
      </p:pic>
      <p:pic>
        <p:nvPicPr>
          <p:cNvPr id="704" name="Google Shape;704;p9"/>
          <p:cNvPicPr preferRelativeResize="0"/>
          <p:nvPr/>
        </p:nvPicPr>
        <p:blipFill rotWithShape="1">
          <a:blip r:embed="rId4">
            <a:alphaModFix/>
          </a:blip>
          <a:srcRect b="0" l="0" r="0" t="0"/>
          <a:stretch/>
        </p:blipFill>
        <p:spPr>
          <a:xfrm>
            <a:off x="4698048" y="3027288"/>
            <a:ext cx="1639046" cy="1666494"/>
          </a:xfrm>
          <a:prstGeom prst="rect">
            <a:avLst/>
          </a:prstGeom>
          <a:noFill/>
          <a:ln>
            <a:noFill/>
          </a:ln>
        </p:spPr>
      </p:pic>
      <p:pic>
        <p:nvPicPr>
          <p:cNvPr id="705" name="Google Shape;705;p9"/>
          <p:cNvPicPr preferRelativeResize="0"/>
          <p:nvPr/>
        </p:nvPicPr>
        <p:blipFill rotWithShape="1">
          <a:blip r:embed="rId5">
            <a:alphaModFix/>
          </a:blip>
          <a:srcRect b="0" l="0" r="0" t="0"/>
          <a:stretch/>
        </p:blipFill>
        <p:spPr>
          <a:xfrm>
            <a:off x="2580000" y="3027288"/>
            <a:ext cx="1639046" cy="1666494"/>
          </a:xfrm>
          <a:prstGeom prst="rect">
            <a:avLst/>
          </a:prstGeom>
          <a:noFill/>
          <a:ln>
            <a:noFill/>
          </a:ln>
        </p:spPr>
      </p:pic>
      <p:pic>
        <p:nvPicPr>
          <p:cNvPr id="706" name="Google Shape;706;p9"/>
          <p:cNvPicPr preferRelativeResize="0"/>
          <p:nvPr/>
        </p:nvPicPr>
        <p:blipFill rotWithShape="1">
          <a:blip r:embed="rId6">
            <a:alphaModFix/>
          </a:blip>
          <a:srcRect b="0" l="0" r="0" t="0"/>
          <a:stretch/>
        </p:blipFill>
        <p:spPr>
          <a:xfrm>
            <a:off x="5757072" y="1487017"/>
            <a:ext cx="1639046" cy="1666494"/>
          </a:xfrm>
          <a:prstGeom prst="rect">
            <a:avLst/>
          </a:prstGeom>
          <a:noFill/>
          <a:ln>
            <a:noFill/>
          </a:ln>
        </p:spPr>
      </p:pic>
      <p:pic>
        <p:nvPicPr>
          <p:cNvPr id="707" name="Google Shape;707;p9"/>
          <p:cNvPicPr preferRelativeResize="0"/>
          <p:nvPr/>
        </p:nvPicPr>
        <p:blipFill rotWithShape="1">
          <a:blip r:embed="rId7">
            <a:alphaModFix/>
          </a:blip>
          <a:srcRect b="0" l="0" r="0" t="0"/>
          <a:stretch/>
        </p:blipFill>
        <p:spPr>
          <a:xfrm>
            <a:off x="3639024" y="1487017"/>
            <a:ext cx="1639046" cy="1666494"/>
          </a:xfrm>
          <a:prstGeom prst="rect">
            <a:avLst/>
          </a:prstGeom>
          <a:noFill/>
          <a:ln>
            <a:noFill/>
          </a:ln>
        </p:spPr>
      </p:pic>
      <p:sp>
        <p:nvSpPr>
          <p:cNvPr id="708" name="Google Shape;708;p9"/>
          <p:cNvSpPr/>
          <p:nvPr/>
        </p:nvSpPr>
        <p:spPr>
          <a:xfrm>
            <a:off x="2334831" y="1165751"/>
            <a:ext cx="34289" cy="459419"/>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09" name="Google Shape;709;p9"/>
          <p:cNvSpPr/>
          <p:nvPr/>
        </p:nvSpPr>
        <p:spPr>
          <a:xfrm>
            <a:off x="4459548" y="1165751"/>
            <a:ext cx="34289" cy="459419"/>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0" name="Google Shape;710;p9"/>
          <p:cNvSpPr/>
          <p:nvPr/>
        </p:nvSpPr>
        <p:spPr>
          <a:xfrm>
            <a:off x="6575512" y="1159093"/>
            <a:ext cx="34289" cy="459419"/>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1" name="Google Shape;711;p9"/>
          <p:cNvSpPr/>
          <p:nvPr/>
        </p:nvSpPr>
        <p:spPr>
          <a:xfrm>
            <a:off x="3389411" y="1165750"/>
            <a:ext cx="38435" cy="198746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2" name="Google Shape;712;p9"/>
          <p:cNvSpPr/>
          <p:nvPr/>
        </p:nvSpPr>
        <p:spPr>
          <a:xfrm>
            <a:off x="5506320" y="1159093"/>
            <a:ext cx="38435" cy="198746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3" name="Google Shape;713;p9"/>
          <p:cNvSpPr/>
          <p:nvPr/>
        </p:nvSpPr>
        <p:spPr>
          <a:xfrm>
            <a:off x="1485900" y="1052558"/>
            <a:ext cx="6043614" cy="128541"/>
          </a:xfrm>
          <a:prstGeom prst="rect">
            <a:avLst/>
          </a:prstGeom>
          <a:gradFill>
            <a:gsLst>
              <a:gs pos="0">
                <a:srgbClr val="262626"/>
              </a:gs>
              <a:gs pos="11000">
                <a:srgbClr val="5F5F5F"/>
              </a:gs>
              <a:gs pos="21001">
                <a:srgbClr val="5F5F5F"/>
              </a:gs>
              <a:gs pos="63000">
                <a:srgbClr val="FFFFFF"/>
              </a:gs>
              <a:gs pos="67000">
                <a:srgbClr val="B2B2B2"/>
              </a:gs>
              <a:gs pos="91000">
                <a:srgbClr val="292929"/>
              </a:gs>
              <a:gs pos="98000">
                <a:srgbClr val="777777"/>
              </a:gs>
              <a:gs pos="100000">
                <a:srgbClr val="EAEAEA"/>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14" name="Google Shape;714;p9"/>
          <p:cNvSpPr txBox="1"/>
          <p:nvPr/>
        </p:nvSpPr>
        <p:spPr>
          <a:xfrm>
            <a:off x="5884085" y="2253302"/>
            <a:ext cx="1417136" cy="62324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Feature Engineering</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15" name="Google Shape;715;p9"/>
          <p:cNvSpPr txBox="1"/>
          <p:nvPr/>
        </p:nvSpPr>
        <p:spPr>
          <a:xfrm>
            <a:off x="4809003" y="3714259"/>
            <a:ext cx="1417136" cy="62324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Confidence Intervals</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16" name="Google Shape;716;p9"/>
          <p:cNvSpPr txBox="1"/>
          <p:nvPr/>
        </p:nvSpPr>
        <p:spPr>
          <a:xfrm>
            <a:off x="2680841" y="3698870"/>
            <a:ext cx="1417136" cy="83869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Developing our Model (LightGBM)</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p9"/>
          <p:cNvSpPr txBox="1"/>
          <p:nvPr/>
        </p:nvSpPr>
        <p:spPr>
          <a:xfrm>
            <a:off x="2194453" y="1653519"/>
            <a:ext cx="292388" cy="3462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al Black"/>
                <a:ea typeface="Arial Black"/>
                <a:cs typeface="Arial Black"/>
                <a:sym typeface="Arial Black"/>
              </a:rPr>
              <a:t>1</a:t>
            </a:r>
            <a:endParaRPr/>
          </a:p>
        </p:txBody>
      </p:sp>
      <p:sp>
        <p:nvSpPr>
          <p:cNvPr id="718" name="Google Shape;718;p9"/>
          <p:cNvSpPr txBox="1"/>
          <p:nvPr/>
        </p:nvSpPr>
        <p:spPr>
          <a:xfrm>
            <a:off x="4347640" y="1653519"/>
            <a:ext cx="292388" cy="3462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Black"/>
                <a:ea typeface="Arial Black"/>
                <a:cs typeface="Arial Black"/>
                <a:sym typeface="Arial Black"/>
              </a:rPr>
              <a:t>2</a:t>
            </a:r>
            <a:endParaRPr/>
          </a:p>
        </p:txBody>
      </p:sp>
      <p:sp>
        <p:nvSpPr>
          <p:cNvPr id="719" name="Google Shape;719;p9"/>
          <p:cNvSpPr txBox="1"/>
          <p:nvPr/>
        </p:nvSpPr>
        <p:spPr>
          <a:xfrm>
            <a:off x="6446459" y="1653519"/>
            <a:ext cx="292388" cy="3462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al Black"/>
                <a:ea typeface="Arial Black"/>
                <a:cs typeface="Arial Black"/>
                <a:sym typeface="Arial Black"/>
              </a:rPr>
              <a:t>3</a:t>
            </a:r>
            <a:endParaRPr/>
          </a:p>
        </p:txBody>
      </p:sp>
      <p:sp>
        <p:nvSpPr>
          <p:cNvPr id="720" name="Google Shape;720;p9"/>
          <p:cNvSpPr txBox="1"/>
          <p:nvPr/>
        </p:nvSpPr>
        <p:spPr>
          <a:xfrm>
            <a:off x="3243215" y="3191155"/>
            <a:ext cx="292388" cy="3462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Black"/>
                <a:ea typeface="Arial Black"/>
                <a:cs typeface="Arial Black"/>
                <a:sym typeface="Arial Black"/>
              </a:rPr>
              <a:t>4</a:t>
            </a:r>
            <a:endParaRPr/>
          </a:p>
        </p:txBody>
      </p:sp>
      <p:sp>
        <p:nvSpPr>
          <p:cNvPr id="721" name="Google Shape;721;p9"/>
          <p:cNvSpPr txBox="1"/>
          <p:nvPr/>
        </p:nvSpPr>
        <p:spPr>
          <a:xfrm>
            <a:off x="5379340" y="3191155"/>
            <a:ext cx="292388" cy="34624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al Black"/>
                <a:ea typeface="Arial Black"/>
                <a:cs typeface="Arial Black"/>
                <a:sym typeface="Arial Black"/>
              </a:rPr>
              <a:t>5</a:t>
            </a:r>
            <a:endParaRPr/>
          </a:p>
        </p:txBody>
      </p:sp>
      <p:sp>
        <p:nvSpPr>
          <p:cNvPr id="722" name="Google Shape;722;p9"/>
          <p:cNvSpPr txBox="1"/>
          <p:nvPr/>
        </p:nvSpPr>
        <p:spPr>
          <a:xfrm>
            <a:off x="416460" y="145729"/>
            <a:ext cx="4077378"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Montserrat"/>
                <a:ea typeface="Montserrat"/>
                <a:cs typeface="Montserrat"/>
                <a:sym typeface="Montserrat"/>
              </a:rPr>
              <a:t>Analytical Insights </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Montserrat"/>
              <a:ea typeface="Montserrat"/>
              <a:cs typeface="Montserrat"/>
              <a:sym typeface="Montserrat"/>
            </a:endParaRPr>
          </a:p>
        </p:txBody>
      </p:sp>
      <p:sp>
        <p:nvSpPr>
          <p:cNvPr id="723" name="Google Shape;723;p9"/>
          <p:cNvSpPr txBox="1"/>
          <p:nvPr/>
        </p:nvSpPr>
        <p:spPr>
          <a:xfrm>
            <a:off x="3755019" y="2233683"/>
            <a:ext cx="1417136" cy="62324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Exploratory Data Analysis</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4" name="Google Shape;724;p9"/>
          <p:cNvSpPr txBox="1"/>
          <p:nvPr/>
        </p:nvSpPr>
        <p:spPr>
          <a:xfrm>
            <a:off x="1616904" y="2232170"/>
            <a:ext cx="1417136" cy="43858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Data Quality</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5" name="Google Shape;725;p9"/>
          <p:cNvSpPr/>
          <p:nvPr/>
        </p:nvSpPr>
        <p:spPr>
          <a:xfrm rot="5400000">
            <a:off x="4526250" y="449550"/>
            <a:ext cx="91500" cy="9144000"/>
          </a:xfrm>
          <a:prstGeom prst="rect">
            <a:avLst/>
          </a:prstGeom>
          <a:solidFill>
            <a:srgbClr val="F36D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26" name="Google Shape;726;p9"/>
          <p:cNvPicPr preferRelativeResize="0"/>
          <p:nvPr/>
        </p:nvPicPr>
        <p:blipFill rotWithShape="1">
          <a:blip r:embed="rId8">
            <a:alphaModFix/>
          </a:blip>
          <a:srcRect b="0" l="0" r="0" t="0"/>
          <a:stretch/>
        </p:blipFill>
        <p:spPr>
          <a:xfrm>
            <a:off x="0" y="4054642"/>
            <a:ext cx="902368" cy="8753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13243F"/>
      </a:dk1>
      <a:lt1>
        <a:srgbClr val="FFFFFF"/>
      </a:lt1>
      <a:dk2>
        <a:srgbClr val="425065"/>
      </a:dk2>
      <a:lt2>
        <a:srgbClr val="B8BDC5"/>
      </a:lt2>
      <a:accent1>
        <a:srgbClr val="3288BD"/>
      </a:accent1>
      <a:accent2>
        <a:srgbClr val="5E4FA1"/>
      </a:accent2>
      <a:accent3>
        <a:srgbClr val="62B79A"/>
      </a:accent3>
      <a:accent4>
        <a:srgbClr val="FDAE61"/>
      </a:accent4>
      <a:accent5>
        <a:srgbClr val="F36D43"/>
      </a:accent5>
      <a:accent6>
        <a:srgbClr val="D53E4F"/>
      </a:accent6>
      <a:hlink>
        <a:srgbClr val="235F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ExploreAI Theme">
  <a:themeElements>
    <a:clrScheme name="Simple Light">
      <a:dk1>
        <a:srgbClr val="FFFFFF"/>
      </a:dk1>
      <a:lt1>
        <a:srgbClr val="1A2744"/>
      </a:lt1>
      <a:dk2>
        <a:srgbClr val="485269"/>
      </a:dk2>
      <a:lt2>
        <a:srgbClr val="BABEC7"/>
      </a:lt2>
      <a:accent1>
        <a:srgbClr val="3B82F6"/>
      </a:accent1>
      <a:accent2>
        <a:srgbClr val="F76808"/>
      </a:accent2>
      <a:accent3>
        <a:srgbClr val="14A961"/>
      </a:accent3>
      <a:accent4>
        <a:srgbClr val="8E5AD1"/>
      </a:accent4>
      <a:accent5>
        <a:srgbClr val="FFC217"/>
      </a:accent5>
      <a:accent6>
        <a:srgbClr val="ED3F2E"/>
      </a:accent6>
      <a:hlink>
        <a:srgbClr val="3B82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ExploreAI Theme">
  <a:themeElements>
    <a:clrScheme name="Simple Light">
      <a:dk1>
        <a:srgbClr val="FFFFFF"/>
      </a:dk1>
      <a:lt1>
        <a:srgbClr val="1A2744"/>
      </a:lt1>
      <a:dk2>
        <a:srgbClr val="485269"/>
      </a:dk2>
      <a:lt2>
        <a:srgbClr val="BABEC7"/>
      </a:lt2>
      <a:accent1>
        <a:srgbClr val="3B82F6"/>
      </a:accent1>
      <a:accent2>
        <a:srgbClr val="F76808"/>
      </a:accent2>
      <a:accent3>
        <a:srgbClr val="14A961"/>
      </a:accent3>
      <a:accent4>
        <a:srgbClr val="8E5AD1"/>
      </a:accent4>
      <a:accent5>
        <a:srgbClr val="FFC217"/>
      </a:accent5>
      <a:accent6>
        <a:srgbClr val="ED3F2E"/>
      </a:accent6>
      <a:hlink>
        <a:srgbClr val="3B82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Hakim Balogun</dc:creator>
</cp:coreProperties>
</file>